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1" r:id="rId3"/>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embeddedFontLst>
    <p:embeddedFont>
      <p:font typeface="Arim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Arimo-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Arimo-italic.fntdata"/><Relationship Id="rId10" Type="http://schemas.openxmlformats.org/officeDocument/2006/relationships/slide" Target="slides/slide5.xml"/><Relationship Id="rId54" Type="http://schemas.openxmlformats.org/officeDocument/2006/relationships/font" Target="fonts/Arimo-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Arim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Minwo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Minwo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Minwo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Minwo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Minwo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Minwo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Minwo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Sanghoon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Sanghoon</a:t>
            </a:r>
          </a:p>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Sanghoon</a:t>
            </a:r>
          </a:p>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TELL JORI’S STORY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solidFill>
                  <a:schemeClr val="dk1"/>
                </a:solidFill>
              </a:rPr>
              <a:t>Sanghoon</a:t>
            </a:r>
          </a:p>
          <a:p>
            <a:pPr indent="0" lvl="0" marL="0">
              <a:spcBef>
                <a:spcPts val="400"/>
              </a:spcBef>
              <a:buNone/>
            </a:pPr>
            <a:r>
              <a:rPr lang="en">
                <a:solidFill>
                  <a:schemeClr val="dk1"/>
                </a:solidFill>
              </a:rPr>
              <a:t>Communication with OLED display established (SPI)</a:t>
            </a:r>
          </a:p>
          <a:p>
            <a:pPr indent="0" lvl="0" marL="0">
              <a:spcBef>
                <a:spcPts val="400"/>
              </a:spcBef>
              <a:buNone/>
            </a:pPr>
            <a:r>
              <a:rPr lang="en">
                <a:solidFill>
                  <a:schemeClr val="dk1"/>
                </a:solidFill>
              </a:rPr>
              <a:t>Serial communication established between phone</a:t>
            </a:r>
          </a:p>
          <a:p>
            <a:pPr indent="0" lvl="0" marL="0">
              <a:spcBef>
                <a:spcPts val="400"/>
              </a:spcBef>
              <a:buNone/>
            </a:pPr>
            <a:r>
              <a:rPr lang="en">
                <a:solidFill>
                  <a:schemeClr val="dk1"/>
                </a:solidFill>
              </a:rPr>
              <a:t>PiCamera captures images and processes it in Wink Detection code</a:t>
            </a:r>
          </a:p>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Sanghoon</a:t>
            </a:r>
          </a:p>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Sanghoon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David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David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David</a:t>
            </a:r>
          </a:p>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David</a:t>
            </a:r>
          </a:p>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David</a:t>
            </a:r>
          </a:p>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Jori</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Jori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David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Jori</a:t>
            </a:r>
          </a:p>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Jori</a:t>
            </a:r>
          </a:p>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Jori</a:t>
            </a:r>
          </a:p>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Jori</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Sanghoon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9" name="Shape 3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Sanghoon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Sanghoon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9" name="Shape 359"/>
        <p:cNvGrpSpPr/>
        <p:nvPr/>
      </p:nvGrpSpPr>
      <p:grpSpPr>
        <a:xfrm>
          <a:off x="0" y="0"/>
          <a:ext cx="0" cy="0"/>
          <a:chOff x="0" y="0"/>
          <a:chExt cx="0" cy="0"/>
        </a:xfrm>
      </p:grpSpPr>
      <p:sp>
        <p:nvSpPr>
          <p:cNvPr id="360" name="Shape 3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1" name="Shape 3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Minwo (make sure to mention the change from the TI chipset)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5" name="Shape 365"/>
        <p:cNvGrpSpPr/>
        <p:nvPr/>
      </p:nvGrpSpPr>
      <p:grpSpPr>
        <a:xfrm>
          <a:off x="0" y="0"/>
          <a:ext cx="0" cy="0"/>
          <a:chOff x="0" y="0"/>
          <a:chExt cx="0" cy="0"/>
        </a:xfrm>
      </p:grpSpPr>
      <p:sp>
        <p:nvSpPr>
          <p:cNvPr id="366" name="Shape 3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7" name="Shape 3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David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3" name="Shape 3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solidFill>
                  <a:schemeClr val="dk1"/>
                </a:solidFill>
                <a:latin typeface="Verdana"/>
                <a:ea typeface="Verdana"/>
                <a:cs typeface="Verdana"/>
                <a:sym typeface="Verdana"/>
              </a:rPr>
              <a:t>David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9" name="Shape 3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4" name="Shape 394"/>
        <p:cNvGrpSpPr/>
        <p:nvPr/>
      </p:nvGrpSpPr>
      <p:grpSpPr>
        <a:xfrm>
          <a:off x="0" y="0"/>
          <a:ext cx="0" cy="0"/>
          <a:chOff x="0" y="0"/>
          <a:chExt cx="0" cy="0"/>
        </a:xfrm>
      </p:grpSpPr>
      <p:sp>
        <p:nvSpPr>
          <p:cNvPr id="395" name="Shape 3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6" name="Shape 3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Minwo</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0" name="Shape 400"/>
        <p:cNvGrpSpPr/>
        <p:nvPr/>
      </p:nvGrpSpPr>
      <p:grpSpPr>
        <a:xfrm>
          <a:off x="0" y="0"/>
          <a:ext cx="0" cy="0"/>
          <a:chOff x="0" y="0"/>
          <a:chExt cx="0" cy="0"/>
        </a:xfrm>
      </p:grpSpPr>
      <p:sp>
        <p:nvSpPr>
          <p:cNvPr id="401" name="Shape 4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2" name="Shape 4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8" name="Shape 4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4" name="Shape 4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Minwo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David, make sure to clarify the mixed parts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Sanghoon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David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Minwo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2.jpg"/><Relationship Id="rId3" Type="http://schemas.openxmlformats.org/officeDocument/2006/relationships/image" Target="../media/image01.jpg"/><Relationship Id="rId4" Type="http://schemas.openxmlformats.org/officeDocument/2006/relationships/image" Target="../media/image03.jpg"/><Relationship Id="rId5" Type="http://schemas.openxmlformats.org/officeDocument/2006/relationships/image" Target="../media/image0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61" name="Shape 61"/>
        <p:cNvGrpSpPr/>
        <p:nvPr/>
      </p:nvGrpSpPr>
      <p:grpSpPr>
        <a:xfrm>
          <a:off x="0" y="0"/>
          <a:ext cx="0" cy="0"/>
          <a:chOff x="0" y="0"/>
          <a:chExt cx="0" cy="0"/>
        </a:xfrm>
      </p:grpSpPr>
      <p:pic>
        <p:nvPicPr>
          <p:cNvPr descr=" SEAL3.jpg                                                      00006BACMac OS X                       B94893B7:" id="62" name="Shape 62"/>
          <p:cNvPicPr preferRelativeResize="0"/>
          <p:nvPr/>
        </p:nvPicPr>
        <p:blipFill rotWithShape="1">
          <a:blip r:embed="rId2">
            <a:alphaModFix/>
          </a:blip>
          <a:srcRect b="0" l="0" r="0" t="0"/>
          <a:stretch/>
        </p:blipFill>
        <p:spPr>
          <a:xfrm>
            <a:off x="-2133600" y="1974056"/>
            <a:ext cx="3200400" cy="3169500"/>
          </a:xfrm>
          <a:prstGeom prst="rect">
            <a:avLst/>
          </a:prstGeom>
          <a:noFill/>
          <a:ln>
            <a:noFill/>
          </a:ln>
        </p:spPr>
      </p:pic>
      <p:sp>
        <p:nvSpPr>
          <p:cNvPr id="63" name="Shape 63"/>
          <p:cNvSpPr txBox="1"/>
          <p:nvPr>
            <p:ph idx="1" type="subTitle"/>
          </p:nvPr>
        </p:nvSpPr>
        <p:spPr>
          <a:xfrm>
            <a:off x="1790700" y="2343150"/>
            <a:ext cx="5562600" cy="1314600"/>
          </a:xfrm>
          <a:prstGeom prst="rect">
            <a:avLst/>
          </a:prstGeom>
          <a:noFill/>
          <a:ln>
            <a:noFill/>
          </a:ln>
        </p:spPr>
        <p:txBody>
          <a:bodyPr anchorCtr="0" anchor="t" bIns="91425" lIns="91425" rIns="91425" tIns="91425"/>
          <a:lstStyle>
            <a:lvl1pPr indent="0" lvl="0" marL="0" marR="0" rtl="0" algn="ctr">
              <a:spcBef>
                <a:spcPts val="560"/>
              </a:spcBef>
              <a:spcAft>
                <a:spcPts val="0"/>
              </a:spcAft>
              <a:buClr>
                <a:srgbClr val="840C22"/>
              </a:buClr>
              <a:buFont typeface="Noto Sans Symbols"/>
              <a:buNone/>
              <a:defRPr b="0" i="0" sz="2800" u="none" cap="none" strike="noStrike">
                <a:solidFill>
                  <a:schemeClr val="dk1"/>
                </a:solidFill>
                <a:latin typeface="Verdana"/>
                <a:ea typeface="Verdana"/>
                <a:cs typeface="Verdana"/>
                <a:sym typeface="Verdana"/>
              </a:defRPr>
            </a:lvl1pPr>
            <a:lvl2pPr indent="-158750" lvl="1" marL="74295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2pPr>
            <a:lvl3pPr indent="-101600" lvl="2" marL="11430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3pPr>
            <a:lvl4pPr indent="-114300" lvl="3" marL="16002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4pPr>
            <a:lvl5pPr indent="-127000" lvl="4" marL="20574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5pPr>
            <a:lvl6pPr indent="-127000" lvl="5" marL="25146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6pPr>
            <a:lvl7pPr indent="-127000" lvl="6" marL="29718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7pPr>
            <a:lvl8pPr indent="-127000" lvl="7" marL="34290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8pPr>
            <a:lvl9pPr indent="-127000" lvl="8" marL="38862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9pPr>
          </a:lstStyle>
          <a:p/>
        </p:txBody>
      </p:sp>
      <p:sp>
        <p:nvSpPr>
          <p:cNvPr id="64" name="Shape 64"/>
          <p:cNvSpPr txBox="1"/>
          <p:nvPr>
            <p:ph type="ctrTitle"/>
          </p:nvPr>
        </p:nvSpPr>
        <p:spPr>
          <a:xfrm>
            <a:off x="1143000" y="1085850"/>
            <a:ext cx="6858000" cy="8574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7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65" name="Shape 65"/>
          <p:cNvSpPr/>
          <p:nvPr/>
        </p:nvSpPr>
        <p:spPr>
          <a:xfrm>
            <a:off x="6156325" y="4457700"/>
            <a:ext cx="3013200" cy="3429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dk1"/>
              </a:solidFill>
              <a:latin typeface="Arimo"/>
              <a:ea typeface="Arimo"/>
              <a:cs typeface="Arimo"/>
              <a:sym typeface="Arimo"/>
            </a:endParaRPr>
          </a:p>
        </p:txBody>
      </p:sp>
      <p:cxnSp>
        <p:nvCxnSpPr>
          <p:cNvPr id="66" name="Shape 66"/>
          <p:cNvCxnSpPr/>
          <p:nvPr/>
        </p:nvCxnSpPr>
        <p:spPr>
          <a:xfrm>
            <a:off x="0" y="914400"/>
            <a:ext cx="9144000" cy="0"/>
          </a:xfrm>
          <a:prstGeom prst="straightConnector1">
            <a:avLst/>
          </a:prstGeom>
          <a:noFill/>
          <a:ln cap="flat" cmpd="sng" w="12700">
            <a:solidFill>
              <a:schemeClr val="dk1"/>
            </a:solidFill>
            <a:prstDash val="solid"/>
            <a:round/>
            <a:headEnd len="med" w="med" type="none"/>
            <a:tailEnd len="med" w="med" type="none"/>
          </a:ln>
        </p:spPr>
      </p:cxnSp>
      <p:sp>
        <p:nvSpPr>
          <p:cNvPr id="67" name="Shape 67"/>
          <p:cNvSpPr txBox="1"/>
          <p:nvPr/>
        </p:nvSpPr>
        <p:spPr>
          <a:xfrm>
            <a:off x="1676400" y="622697"/>
            <a:ext cx="1219200" cy="35489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dk1"/>
              </a:solidFill>
              <a:latin typeface="Arimo"/>
              <a:ea typeface="Arimo"/>
              <a:cs typeface="Arimo"/>
              <a:sym typeface="Arimo"/>
            </a:endParaRPr>
          </a:p>
        </p:txBody>
      </p:sp>
      <p:pic>
        <p:nvPicPr>
          <p:cNvPr descr="Untitled-1.jpg                                                 00000893 keithpaul                      BC07756D:" id="68" name="Shape 68"/>
          <p:cNvPicPr preferRelativeResize="0"/>
          <p:nvPr/>
        </p:nvPicPr>
        <p:blipFill rotWithShape="1">
          <a:blip r:embed="rId3">
            <a:alphaModFix/>
          </a:blip>
          <a:srcRect b="0" l="0" r="0" t="0"/>
          <a:stretch/>
        </p:blipFill>
        <p:spPr>
          <a:xfrm>
            <a:off x="0" y="0"/>
            <a:ext cx="9144000" cy="571500"/>
          </a:xfrm>
          <a:prstGeom prst="rect">
            <a:avLst/>
          </a:prstGeom>
          <a:noFill/>
          <a:ln>
            <a:noFill/>
          </a:ln>
        </p:spPr>
      </p:pic>
      <p:pic>
        <p:nvPicPr>
          <p:cNvPr descr="A [blk-201].jpg                                                00000893 keithpaul                      BC07756D:" id="69" name="Shape 69"/>
          <p:cNvPicPr preferRelativeResize="0"/>
          <p:nvPr/>
        </p:nvPicPr>
        <p:blipFill rotWithShape="1">
          <a:blip r:embed="rId4">
            <a:alphaModFix/>
          </a:blip>
          <a:srcRect b="0" l="0" r="0" t="0"/>
          <a:stretch/>
        </p:blipFill>
        <p:spPr>
          <a:xfrm>
            <a:off x="227012" y="267890"/>
            <a:ext cx="3049500" cy="303600"/>
          </a:xfrm>
          <a:prstGeom prst="rect">
            <a:avLst/>
          </a:prstGeom>
          <a:noFill/>
          <a:ln>
            <a:noFill/>
          </a:ln>
        </p:spPr>
      </p:pic>
      <p:pic>
        <p:nvPicPr>
          <p:cNvPr id="70" name="Shape 70"/>
          <p:cNvPicPr preferRelativeResize="0"/>
          <p:nvPr/>
        </p:nvPicPr>
        <p:blipFill rotWithShape="1">
          <a:blip r:embed="rId5">
            <a:alphaModFix/>
          </a:blip>
          <a:srcRect b="0" l="0" r="0" t="0"/>
          <a:stretch/>
        </p:blipFill>
        <p:spPr>
          <a:xfrm>
            <a:off x="0" y="4572000"/>
            <a:ext cx="9144000" cy="581100"/>
          </a:xfrm>
          <a:prstGeom prst="rect">
            <a:avLst/>
          </a:prstGeom>
          <a:noFill/>
          <a:ln>
            <a:noFill/>
          </a:ln>
        </p:spPr>
      </p:pic>
      <p:sp>
        <p:nvSpPr>
          <p:cNvPr id="71" name="Shape 71"/>
          <p:cNvSpPr/>
          <p:nvPr/>
        </p:nvSpPr>
        <p:spPr>
          <a:xfrm>
            <a:off x="152400" y="4629150"/>
            <a:ext cx="5449200" cy="229800"/>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None/>
            </a:pPr>
            <a:r>
              <a:rPr lang="en">
                <a:solidFill>
                  <a:schemeClr val="dk1"/>
                </a:solidFill>
                <a:latin typeface="Verdana"/>
                <a:ea typeface="Verdana"/>
                <a:cs typeface="Verdana"/>
                <a:sym typeface="Verdana"/>
              </a:rPr>
              <a:t>Department of Electrical and Computer Engineering</a:t>
            </a:r>
          </a:p>
        </p:txBody>
      </p:sp>
      <p:cxnSp>
        <p:nvCxnSpPr>
          <p:cNvPr id="72" name="Shape 72"/>
          <p:cNvCxnSpPr/>
          <p:nvPr/>
        </p:nvCxnSpPr>
        <p:spPr>
          <a:xfrm>
            <a:off x="0" y="4572000"/>
            <a:ext cx="9144000" cy="0"/>
          </a:xfrm>
          <a:prstGeom prst="straightConnector1">
            <a:avLst/>
          </a:prstGeom>
          <a:noFill/>
          <a:ln cap="flat" cmpd="sng" w="12700">
            <a:solidFill>
              <a:schemeClr val="dk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73" name="Shape 73"/>
        <p:cNvGrpSpPr/>
        <p:nvPr/>
      </p:nvGrpSpPr>
      <p:grpSpPr>
        <a:xfrm>
          <a:off x="0" y="0"/>
          <a:ext cx="0" cy="0"/>
          <a:chOff x="0" y="0"/>
          <a:chExt cx="0" cy="0"/>
        </a:xfrm>
      </p:grpSpPr>
      <p:sp>
        <p:nvSpPr>
          <p:cNvPr id="74" name="Shape 74"/>
          <p:cNvSpPr txBox="1"/>
          <p:nvPr>
            <p:ph type="title"/>
          </p:nvPr>
        </p:nvSpPr>
        <p:spPr>
          <a:xfrm>
            <a:off x="304800" y="457200"/>
            <a:ext cx="8839200" cy="3999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3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75" name="Shape 75"/>
          <p:cNvSpPr txBox="1"/>
          <p:nvPr>
            <p:ph idx="1" type="body"/>
          </p:nvPr>
        </p:nvSpPr>
        <p:spPr>
          <a:xfrm>
            <a:off x="381000" y="1028700"/>
            <a:ext cx="8153400" cy="33720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rgbClr val="840C22"/>
              </a:buClr>
              <a:buSzPct val="100000"/>
              <a:buFont typeface="Noto Sans Symbols"/>
              <a:buChar char="▪"/>
              <a:defRPr b="0" i="0" sz="2400" u="none" cap="none" strike="noStrike">
                <a:solidFill>
                  <a:schemeClr val="dk1"/>
                </a:solidFill>
                <a:latin typeface="Verdana"/>
                <a:ea typeface="Verdana"/>
                <a:cs typeface="Verdana"/>
                <a:sym typeface="Verdana"/>
              </a:defRPr>
            </a:lvl1pPr>
            <a:lvl2pPr indent="-158750" lvl="1" marL="74295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2pPr>
            <a:lvl3pPr indent="-101600" lvl="2" marL="11430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3pPr>
            <a:lvl4pPr indent="-114300" lvl="3" marL="16002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4pPr>
            <a:lvl5pPr indent="-127000" lvl="4" marL="20574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5pPr>
            <a:lvl6pPr indent="-127000" lvl="5" marL="25146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6pPr>
            <a:lvl7pPr indent="-127000" lvl="6" marL="29718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7pPr>
            <a:lvl8pPr indent="-127000" lvl="7" marL="34290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8pPr>
            <a:lvl9pPr indent="-127000" lvl="8" marL="38862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76" name="Shape 76"/>
        <p:cNvGrpSpPr/>
        <p:nvPr/>
      </p:nvGrpSpPr>
      <p:grpSpPr>
        <a:xfrm>
          <a:off x="0" y="0"/>
          <a:ext cx="0" cy="0"/>
          <a:chOff x="0" y="0"/>
          <a:chExt cx="0" cy="0"/>
        </a:xfrm>
      </p:grpSpPr>
      <p:sp>
        <p:nvSpPr>
          <p:cNvPr id="77" name="Shape 77"/>
          <p:cNvSpPr txBox="1"/>
          <p:nvPr>
            <p:ph type="title"/>
          </p:nvPr>
        </p:nvSpPr>
        <p:spPr>
          <a:xfrm>
            <a:off x="722312" y="3305175"/>
            <a:ext cx="7772400" cy="1021500"/>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78" name="Shape 78"/>
          <p:cNvSpPr txBox="1"/>
          <p:nvPr>
            <p:ph idx="1" type="body"/>
          </p:nvPr>
        </p:nvSpPr>
        <p:spPr>
          <a:xfrm>
            <a:off x="722312" y="2180034"/>
            <a:ext cx="7772400" cy="1125000"/>
          </a:xfrm>
          <a:prstGeom prst="rect">
            <a:avLst/>
          </a:prstGeom>
          <a:noFill/>
          <a:ln>
            <a:noFill/>
          </a:ln>
        </p:spPr>
        <p:txBody>
          <a:bodyPr anchorCtr="0" anchor="b" bIns="91425" lIns="91425" rIns="91425" tIns="91425"/>
          <a:lstStyle>
            <a:lvl1pPr indent="0" lvl="0" marL="0" marR="0" rtl="0" algn="l">
              <a:spcBef>
                <a:spcPts val="400"/>
              </a:spcBef>
              <a:spcAft>
                <a:spcPts val="0"/>
              </a:spcAft>
              <a:buClr>
                <a:srgbClr val="840C22"/>
              </a:buClr>
              <a:buFont typeface="Noto Sans Symbols"/>
              <a:buNone/>
              <a:defRPr b="0" i="0" sz="2000" u="none" cap="none" strike="noStrike">
                <a:solidFill>
                  <a:schemeClr val="dk1"/>
                </a:solidFill>
                <a:latin typeface="Verdana"/>
                <a:ea typeface="Verdana"/>
                <a:cs typeface="Verdana"/>
                <a:sym typeface="Verdana"/>
              </a:defRPr>
            </a:lvl1pPr>
            <a:lvl2pPr indent="0" lvl="1" marL="457200" marR="0" rtl="0" algn="l">
              <a:spcBef>
                <a:spcPts val="360"/>
              </a:spcBef>
              <a:spcAft>
                <a:spcPts val="0"/>
              </a:spcAft>
              <a:buClr>
                <a:srgbClr val="840C22"/>
              </a:buClr>
              <a:buFont typeface="Times New Roman"/>
              <a:buNone/>
              <a:defRPr b="0" i="0" sz="1800" u="none" cap="none" strike="noStrike">
                <a:solidFill>
                  <a:schemeClr val="dk1"/>
                </a:solidFill>
                <a:latin typeface="Verdana"/>
                <a:ea typeface="Verdana"/>
                <a:cs typeface="Verdana"/>
                <a:sym typeface="Verdana"/>
              </a:defRPr>
            </a:lvl2pPr>
            <a:lvl3pPr indent="0" lvl="2" marL="914400" marR="0" rtl="0" algn="l">
              <a:spcBef>
                <a:spcPts val="320"/>
              </a:spcBef>
              <a:spcAft>
                <a:spcPts val="0"/>
              </a:spcAft>
              <a:buClr>
                <a:srgbClr val="840C22"/>
              </a:buClr>
              <a:buFont typeface="Times New Roman"/>
              <a:buNone/>
              <a:defRPr b="0" i="0" sz="1600" u="none" cap="none" strike="noStrike">
                <a:solidFill>
                  <a:schemeClr val="dk1"/>
                </a:solidFill>
                <a:latin typeface="Verdana"/>
                <a:ea typeface="Verdana"/>
                <a:cs typeface="Verdana"/>
                <a:sym typeface="Verdana"/>
              </a:defRPr>
            </a:lvl3pPr>
            <a:lvl4pPr indent="0" lvl="3" marL="1371600" marR="0" rtl="0" algn="l">
              <a:spcBef>
                <a:spcPts val="280"/>
              </a:spcBef>
              <a:spcAft>
                <a:spcPts val="0"/>
              </a:spcAft>
              <a:buClr>
                <a:srgbClr val="840C22"/>
              </a:buClr>
              <a:buFont typeface="Times New Roman"/>
              <a:buNone/>
              <a:defRPr b="0" i="0" sz="1400" u="none" cap="none" strike="noStrike">
                <a:solidFill>
                  <a:schemeClr val="dk1"/>
                </a:solidFill>
                <a:latin typeface="Verdana"/>
                <a:ea typeface="Verdana"/>
                <a:cs typeface="Verdana"/>
                <a:sym typeface="Verdana"/>
              </a:defRPr>
            </a:lvl4pPr>
            <a:lvl5pPr indent="0" lvl="4" marL="1828800" marR="0" rtl="0" algn="l">
              <a:spcBef>
                <a:spcPts val="280"/>
              </a:spcBef>
              <a:spcAft>
                <a:spcPts val="0"/>
              </a:spcAft>
              <a:buClr>
                <a:srgbClr val="840C22"/>
              </a:buClr>
              <a:buFont typeface="Times New Roman"/>
              <a:buNone/>
              <a:defRPr b="0" i="0" sz="1400" u="none" cap="none" strike="noStrike">
                <a:solidFill>
                  <a:schemeClr val="dk1"/>
                </a:solidFill>
                <a:latin typeface="Verdana"/>
                <a:ea typeface="Verdana"/>
                <a:cs typeface="Verdana"/>
                <a:sym typeface="Verdana"/>
              </a:defRPr>
            </a:lvl5pPr>
            <a:lvl6pPr indent="0" lvl="5" marL="2286000" marR="0" rtl="0" algn="l">
              <a:spcBef>
                <a:spcPts val="280"/>
              </a:spcBef>
              <a:spcAft>
                <a:spcPts val="0"/>
              </a:spcAft>
              <a:buClr>
                <a:srgbClr val="840C22"/>
              </a:buClr>
              <a:buFont typeface="Times New Roman"/>
              <a:buNone/>
              <a:defRPr b="0" i="0" sz="1400" u="none" cap="none" strike="noStrike">
                <a:solidFill>
                  <a:schemeClr val="dk1"/>
                </a:solidFill>
                <a:latin typeface="Verdana"/>
                <a:ea typeface="Verdana"/>
                <a:cs typeface="Verdana"/>
                <a:sym typeface="Verdana"/>
              </a:defRPr>
            </a:lvl6pPr>
            <a:lvl7pPr indent="0" lvl="6" marL="2743200" marR="0" rtl="0" algn="l">
              <a:spcBef>
                <a:spcPts val="280"/>
              </a:spcBef>
              <a:spcAft>
                <a:spcPts val="0"/>
              </a:spcAft>
              <a:buClr>
                <a:srgbClr val="840C22"/>
              </a:buClr>
              <a:buFont typeface="Times New Roman"/>
              <a:buNone/>
              <a:defRPr b="0" i="0" sz="1400" u="none" cap="none" strike="noStrike">
                <a:solidFill>
                  <a:schemeClr val="dk1"/>
                </a:solidFill>
                <a:latin typeface="Verdana"/>
                <a:ea typeface="Verdana"/>
                <a:cs typeface="Verdana"/>
                <a:sym typeface="Verdana"/>
              </a:defRPr>
            </a:lvl7pPr>
            <a:lvl8pPr indent="0" lvl="7" marL="3200400" marR="0" rtl="0" algn="l">
              <a:spcBef>
                <a:spcPts val="280"/>
              </a:spcBef>
              <a:spcAft>
                <a:spcPts val="0"/>
              </a:spcAft>
              <a:buClr>
                <a:srgbClr val="840C22"/>
              </a:buClr>
              <a:buFont typeface="Times New Roman"/>
              <a:buNone/>
              <a:defRPr b="0" i="0" sz="1400" u="none" cap="none" strike="noStrike">
                <a:solidFill>
                  <a:schemeClr val="dk1"/>
                </a:solidFill>
                <a:latin typeface="Verdana"/>
                <a:ea typeface="Verdana"/>
                <a:cs typeface="Verdana"/>
                <a:sym typeface="Verdana"/>
              </a:defRPr>
            </a:lvl8pPr>
            <a:lvl9pPr indent="0" lvl="8" marL="3657600" marR="0" rtl="0" algn="l">
              <a:spcBef>
                <a:spcPts val="280"/>
              </a:spcBef>
              <a:spcAft>
                <a:spcPts val="0"/>
              </a:spcAft>
              <a:buClr>
                <a:srgbClr val="840C22"/>
              </a:buClr>
              <a:buFont typeface="Times New Roman"/>
              <a:buNone/>
              <a:defRPr b="0" i="0" sz="14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79" name="Shape 79"/>
        <p:cNvGrpSpPr/>
        <p:nvPr/>
      </p:nvGrpSpPr>
      <p:grpSpPr>
        <a:xfrm>
          <a:off x="0" y="0"/>
          <a:ext cx="0" cy="0"/>
          <a:chOff x="0" y="0"/>
          <a:chExt cx="0" cy="0"/>
        </a:xfrm>
      </p:grpSpPr>
      <p:sp>
        <p:nvSpPr>
          <p:cNvPr id="80" name="Shape 80"/>
          <p:cNvSpPr txBox="1"/>
          <p:nvPr>
            <p:ph type="title"/>
          </p:nvPr>
        </p:nvSpPr>
        <p:spPr>
          <a:xfrm>
            <a:off x="304800" y="457200"/>
            <a:ext cx="8839200" cy="3999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3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81" name="Shape 81"/>
          <p:cNvSpPr txBox="1"/>
          <p:nvPr>
            <p:ph idx="1" type="body"/>
          </p:nvPr>
        </p:nvSpPr>
        <p:spPr>
          <a:xfrm>
            <a:off x="381000" y="1028700"/>
            <a:ext cx="4000500" cy="3372000"/>
          </a:xfrm>
          <a:prstGeom prst="rect">
            <a:avLst/>
          </a:prstGeom>
          <a:noFill/>
          <a:ln>
            <a:noFill/>
          </a:ln>
        </p:spPr>
        <p:txBody>
          <a:bodyPr anchorCtr="0" anchor="t" bIns="91425" lIns="91425" rIns="91425" tIns="91425"/>
          <a:lstStyle>
            <a:lvl1pPr indent="-165100" lvl="0" marL="342900" marR="0" rtl="0" algn="l">
              <a:spcBef>
                <a:spcPts val="560"/>
              </a:spcBef>
              <a:spcAft>
                <a:spcPts val="0"/>
              </a:spcAft>
              <a:buClr>
                <a:srgbClr val="840C22"/>
              </a:buClr>
              <a:buSzPct val="100000"/>
              <a:buFont typeface="Noto Sans Symbols"/>
              <a:buChar char="▪"/>
              <a:defRPr b="0" i="0" sz="2800" u="none" cap="none" strike="noStrike">
                <a:solidFill>
                  <a:schemeClr val="dk1"/>
                </a:solidFill>
                <a:latin typeface="Verdana"/>
                <a:ea typeface="Verdana"/>
                <a:cs typeface="Verdana"/>
                <a:sym typeface="Verdana"/>
              </a:defRPr>
            </a:lvl1pPr>
            <a:lvl2pPr indent="-133350" lvl="1" marL="742950" marR="0" rtl="0" algn="l">
              <a:spcBef>
                <a:spcPts val="480"/>
              </a:spcBef>
              <a:spcAft>
                <a:spcPts val="0"/>
              </a:spcAft>
              <a:buClr>
                <a:srgbClr val="840C22"/>
              </a:buClr>
              <a:buSzPct val="100000"/>
              <a:buFont typeface="Times New Roman"/>
              <a:buChar char="•"/>
              <a:defRPr b="0" i="0" sz="2400" u="none" cap="none" strike="noStrike">
                <a:solidFill>
                  <a:schemeClr val="dk1"/>
                </a:solidFill>
                <a:latin typeface="Verdana"/>
                <a:ea typeface="Verdana"/>
                <a:cs typeface="Verdana"/>
                <a:sym typeface="Verdana"/>
              </a:defRPr>
            </a:lvl2pPr>
            <a:lvl3pPr indent="-101600" lvl="2" marL="11430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3pPr>
            <a:lvl4pPr indent="-114300" lvl="3" marL="16002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4pPr>
            <a:lvl5pPr indent="-114300" lvl="4" marL="20574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5pPr>
            <a:lvl6pPr indent="-114300" lvl="5" marL="25146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6pPr>
            <a:lvl7pPr indent="-114300" lvl="6" marL="29718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7pPr>
            <a:lvl8pPr indent="-114300" lvl="7" marL="34290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8pPr>
            <a:lvl9pPr indent="-114300" lvl="8" marL="38862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9pPr>
          </a:lstStyle>
          <a:p/>
        </p:txBody>
      </p:sp>
      <p:sp>
        <p:nvSpPr>
          <p:cNvPr id="82" name="Shape 82"/>
          <p:cNvSpPr txBox="1"/>
          <p:nvPr>
            <p:ph idx="2" type="body"/>
          </p:nvPr>
        </p:nvSpPr>
        <p:spPr>
          <a:xfrm>
            <a:off x="4533900" y="1028700"/>
            <a:ext cx="4000500" cy="3372000"/>
          </a:xfrm>
          <a:prstGeom prst="rect">
            <a:avLst/>
          </a:prstGeom>
          <a:noFill/>
          <a:ln>
            <a:noFill/>
          </a:ln>
        </p:spPr>
        <p:txBody>
          <a:bodyPr anchorCtr="0" anchor="t" bIns="91425" lIns="91425" rIns="91425" tIns="91425"/>
          <a:lstStyle>
            <a:lvl1pPr indent="-165100" lvl="0" marL="342900" marR="0" rtl="0" algn="l">
              <a:spcBef>
                <a:spcPts val="560"/>
              </a:spcBef>
              <a:spcAft>
                <a:spcPts val="0"/>
              </a:spcAft>
              <a:buClr>
                <a:srgbClr val="840C22"/>
              </a:buClr>
              <a:buSzPct val="100000"/>
              <a:buFont typeface="Noto Sans Symbols"/>
              <a:buChar char="▪"/>
              <a:defRPr b="0" i="0" sz="2800" u="none" cap="none" strike="noStrike">
                <a:solidFill>
                  <a:schemeClr val="dk1"/>
                </a:solidFill>
                <a:latin typeface="Verdana"/>
                <a:ea typeface="Verdana"/>
                <a:cs typeface="Verdana"/>
                <a:sym typeface="Verdana"/>
              </a:defRPr>
            </a:lvl1pPr>
            <a:lvl2pPr indent="-133350" lvl="1" marL="742950" marR="0" rtl="0" algn="l">
              <a:spcBef>
                <a:spcPts val="480"/>
              </a:spcBef>
              <a:spcAft>
                <a:spcPts val="0"/>
              </a:spcAft>
              <a:buClr>
                <a:srgbClr val="840C22"/>
              </a:buClr>
              <a:buSzPct val="100000"/>
              <a:buFont typeface="Times New Roman"/>
              <a:buChar char="•"/>
              <a:defRPr b="0" i="0" sz="2400" u="none" cap="none" strike="noStrike">
                <a:solidFill>
                  <a:schemeClr val="dk1"/>
                </a:solidFill>
                <a:latin typeface="Verdana"/>
                <a:ea typeface="Verdana"/>
                <a:cs typeface="Verdana"/>
                <a:sym typeface="Verdana"/>
              </a:defRPr>
            </a:lvl2pPr>
            <a:lvl3pPr indent="-101600" lvl="2" marL="11430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3pPr>
            <a:lvl4pPr indent="-114300" lvl="3" marL="16002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4pPr>
            <a:lvl5pPr indent="-114300" lvl="4" marL="20574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5pPr>
            <a:lvl6pPr indent="-114300" lvl="5" marL="25146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6pPr>
            <a:lvl7pPr indent="-114300" lvl="6" marL="29718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7pPr>
            <a:lvl8pPr indent="-114300" lvl="7" marL="34290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8pPr>
            <a:lvl9pPr indent="-114300" lvl="8" marL="38862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83" name="Shape 83"/>
        <p:cNvGrpSpPr/>
        <p:nvPr/>
      </p:nvGrpSpPr>
      <p:grpSpPr>
        <a:xfrm>
          <a:off x="0" y="0"/>
          <a:ext cx="0" cy="0"/>
          <a:chOff x="0" y="0"/>
          <a:chExt cx="0" cy="0"/>
        </a:xfrm>
      </p:grpSpPr>
      <p:sp>
        <p:nvSpPr>
          <p:cNvPr id="84" name="Shape 84"/>
          <p:cNvSpPr txBox="1"/>
          <p:nvPr>
            <p:ph type="title"/>
          </p:nvPr>
        </p:nvSpPr>
        <p:spPr>
          <a:xfrm>
            <a:off x="457200" y="205978"/>
            <a:ext cx="8229600" cy="8574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3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85" name="Shape 85"/>
          <p:cNvSpPr txBox="1"/>
          <p:nvPr>
            <p:ph idx="1" type="body"/>
          </p:nvPr>
        </p:nvSpPr>
        <p:spPr>
          <a:xfrm>
            <a:off x="457200" y="1151334"/>
            <a:ext cx="4040100" cy="479700"/>
          </a:xfrm>
          <a:prstGeom prst="rect">
            <a:avLst/>
          </a:prstGeom>
          <a:noFill/>
          <a:ln>
            <a:noFill/>
          </a:ln>
        </p:spPr>
        <p:txBody>
          <a:bodyPr anchorCtr="0" anchor="b" bIns="91425" lIns="91425" rIns="91425" tIns="91425"/>
          <a:lstStyle>
            <a:lvl1pPr indent="0" lvl="0" marL="0" marR="0" rtl="0" algn="l">
              <a:spcBef>
                <a:spcPts val="480"/>
              </a:spcBef>
              <a:spcAft>
                <a:spcPts val="0"/>
              </a:spcAft>
              <a:buClr>
                <a:srgbClr val="840C22"/>
              </a:buClr>
              <a:buFont typeface="Noto Sans Symbols"/>
              <a:buNone/>
              <a:defRPr b="1" i="0" sz="2400" u="none" cap="none" strike="noStrike">
                <a:solidFill>
                  <a:schemeClr val="dk1"/>
                </a:solidFill>
                <a:latin typeface="Verdana"/>
                <a:ea typeface="Verdana"/>
                <a:cs typeface="Verdana"/>
                <a:sym typeface="Verdana"/>
              </a:defRPr>
            </a:lvl1pPr>
            <a:lvl2pPr indent="0" lvl="1" marL="457200" marR="0" rtl="0" algn="l">
              <a:spcBef>
                <a:spcPts val="400"/>
              </a:spcBef>
              <a:spcAft>
                <a:spcPts val="0"/>
              </a:spcAft>
              <a:buClr>
                <a:srgbClr val="840C22"/>
              </a:buClr>
              <a:buFont typeface="Times New Roman"/>
              <a:buNone/>
              <a:defRPr b="1" i="0" sz="2000" u="none" cap="none" strike="noStrike">
                <a:solidFill>
                  <a:schemeClr val="dk1"/>
                </a:solidFill>
                <a:latin typeface="Verdana"/>
                <a:ea typeface="Verdana"/>
                <a:cs typeface="Verdana"/>
                <a:sym typeface="Verdana"/>
              </a:defRPr>
            </a:lvl2pPr>
            <a:lvl3pPr indent="0" lvl="2" marL="914400" marR="0" rtl="0" algn="l">
              <a:spcBef>
                <a:spcPts val="360"/>
              </a:spcBef>
              <a:spcAft>
                <a:spcPts val="0"/>
              </a:spcAft>
              <a:buClr>
                <a:srgbClr val="840C22"/>
              </a:buClr>
              <a:buFont typeface="Times New Roman"/>
              <a:buNone/>
              <a:defRPr b="1" i="0" sz="1800" u="none" cap="none" strike="noStrike">
                <a:solidFill>
                  <a:schemeClr val="dk1"/>
                </a:solidFill>
                <a:latin typeface="Verdana"/>
                <a:ea typeface="Verdana"/>
                <a:cs typeface="Verdana"/>
                <a:sym typeface="Verdana"/>
              </a:defRPr>
            </a:lvl3pPr>
            <a:lvl4pPr indent="0" lvl="3" marL="13716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4pPr>
            <a:lvl5pPr indent="0" lvl="4" marL="18288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5pPr>
            <a:lvl6pPr indent="0" lvl="5" marL="22860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6pPr>
            <a:lvl7pPr indent="0" lvl="6" marL="27432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7pPr>
            <a:lvl8pPr indent="0" lvl="7" marL="32004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8pPr>
            <a:lvl9pPr indent="0" lvl="8" marL="36576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9pPr>
          </a:lstStyle>
          <a:p/>
        </p:txBody>
      </p:sp>
      <p:sp>
        <p:nvSpPr>
          <p:cNvPr id="86" name="Shape 86"/>
          <p:cNvSpPr txBox="1"/>
          <p:nvPr>
            <p:ph idx="2" type="body"/>
          </p:nvPr>
        </p:nvSpPr>
        <p:spPr>
          <a:xfrm>
            <a:off x="457200" y="1631156"/>
            <a:ext cx="4040100" cy="29634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rgbClr val="840C22"/>
              </a:buClr>
              <a:buSzPct val="100000"/>
              <a:buFont typeface="Noto Sans Symbols"/>
              <a:buChar char="▪"/>
              <a:defRPr b="0" i="0" sz="2400" u="none" cap="none" strike="noStrike">
                <a:solidFill>
                  <a:schemeClr val="dk1"/>
                </a:solidFill>
                <a:latin typeface="Verdana"/>
                <a:ea typeface="Verdana"/>
                <a:cs typeface="Verdana"/>
                <a:sym typeface="Verdana"/>
              </a:defRPr>
            </a:lvl1pPr>
            <a:lvl2pPr indent="-158750" lvl="1" marL="74295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2pPr>
            <a:lvl3pPr indent="-114300" lvl="2" marL="11430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3pPr>
            <a:lvl4pPr indent="-127000" lvl="3" marL="16002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4pPr>
            <a:lvl5pPr indent="-127000" lvl="4" marL="20574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5pPr>
            <a:lvl6pPr indent="-127000" lvl="5" marL="25146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6pPr>
            <a:lvl7pPr indent="-127000" lvl="6" marL="29718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7pPr>
            <a:lvl8pPr indent="-127000" lvl="7" marL="34290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8pPr>
            <a:lvl9pPr indent="-127000" lvl="8" marL="38862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9pPr>
          </a:lstStyle>
          <a:p/>
        </p:txBody>
      </p:sp>
      <p:sp>
        <p:nvSpPr>
          <p:cNvPr id="87" name="Shape 87"/>
          <p:cNvSpPr txBox="1"/>
          <p:nvPr>
            <p:ph idx="3" type="body"/>
          </p:nvPr>
        </p:nvSpPr>
        <p:spPr>
          <a:xfrm>
            <a:off x="4645025" y="1151334"/>
            <a:ext cx="4041900" cy="479700"/>
          </a:xfrm>
          <a:prstGeom prst="rect">
            <a:avLst/>
          </a:prstGeom>
          <a:noFill/>
          <a:ln>
            <a:noFill/>
          </a:ln>
        </p:spPr>
        <p:txBody>
          <a:bodyPr anchorCtr="0" anchor="b" bIns="91425" lIns="91425" rIns="91425" tIns="91425"/>
          <a:lstStyle>
            <a:lvl1pPr indent="0" lvl="0" marL="0" marR="0" rtl="0" algn="l">
              <a:spcBef>
                <a:spcPts val="480"/>
              </a:spcBef>
              <a:spcAft>
                <a:spcPts val="0"/>
              </a:spcAft>
              <a:buClr>
                <a:srgbClr val="840C22"/>
              </a:buClr>
              <a:buFont typeface="Noto Sans Symbols"/>
              <a:buNone/>
              <a:defRPr b="1" i="0" sz="2400" u="none" cap="none" strike="noStrike">
                <a:solidFill>
                  <a:schemeClr val="dk1"/>
                </a:solidFill>
                <a:latin typeface="Verdana"/>
                <a:ea typeface="Verdana"/>
                <a:cs typeface="Verdana"/>
                <a:sym typeface="Verdana"/>
              </a:defRPr>
            </a:lvl1pPr>
            <a:lvl2pPr indent="0" lvl="1" marL="457200" marR="0" rtl="0" algn="l">
              <a:spcBef>
                <a:spcPts val="400"/>
              </a:spcBef>
              <a:spcAft>
                <a:spcPts val="0"/>
              </a:spcAft>
              <a:buClr>
                <a:srgbClr val="840C22"/>
              </a:buClr>
              <a:buFont typeface="Times New Roman"/>
              <a:buNone/>
              <a:defRPr b="1" i="0" sz="2000" u="none" cap="none" strike="noStrike">
                <a:solidFill>
                  <a:schemeClr val="dk1"/>
                </a:solidFill>
                <a:latin typeface="Verdana"/>
                <a:ea typeface="Verdana"/>
                <a:cs typeface="Verdana"/>
                <a:sym typeface="Verdana"/>
              </a:defRPr>
            </a:lvl2pPr>
            <a:lvl3pPr indent="0" lvl="2" marL="914400" marR="0" rtl="0" algn="l">
              <a:spcBef>
                <a:spcPts val="360"/>
              </a:spcBef>
              <a:spcAft>
                <a:spcPts val="0"/>
              </a:spcAft>
              <a:buClr>
                <a:srgbClr val="840C22"/>
              </a:buClr>
              <a:buFont typeface="Times New Roman"/>
              <a:buNone/>
              <a:defRPr b="1" i="0" sz="1800" u="none" cap="none" strike="noStrike">
                <a:solidFill>
                  <a:schemeClr val="dk1"/>
                </a:solidFill>
                <a:latin typeface="Verdana"/>
                <a:ea typeface="Verdana"/>
                <a:cs typeface="Verdana"/>
                <a:sym typeface="Verdana"/>
              </a:defRPr>
            </a:lvl3pPr>
            <a:lvl4pPr indent="0" lvl="3" marL="13716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4pPr>
            <a:lvl5pPr indent="0" lvl="4" marL="18288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5pPr>
            <a:lvl6pPr indent="0" lvl="5" marL="22860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6pPr>
            <a:lvl7pPr indent="0" lvl="6" marL="27432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7pPr>
            <a:lvl8pPr indent="0" lvl="7" marL="32004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8pPr>
            <a:lvl9pPr indent="0" lvl="8" marL="3657600" marR="0" rtl="0" algn="l">
              <a:spcBef>
                <a:spcPts val="320"/>
              </a:spcBef>
              <a:spcAft>
                <a:spcPts val="0"/>
              </a:spcAft>
              <a:buClr>
                <a:srgbClr val="840C22"/>
              </a:buClr>
              <a:buFont typeface="Times New Roman"/>
              <a:buNone/>
              <a:defRPr b="1" i="0" sz="1600" u="none" cap="none" strike="noStrike">
                <a:solidFill>
                  <a:schemeClr val="dk1"/>
                </a:solidFill>
                <a:latin typeface="Verdana"/>
                <a:ea typeface="Verdana"/>
                <a:cs typeface="Verdana"/>
                <a:sym typeface="Verdana"/>
              </a:defRPr>
            </a:lvl9pPr>
          </a:lstStyle>
          <a:p/>
        </p:txBody>
      </p:sp>
      <p:sp>
        <p:nvSpPr>
          <p:cNvPr id="88" name="Shape 88"/>
          <p:cNvSpPr txBox="1"/>
          <p:nvPr>
            <p:ph idx="4" type="body"/>
          </p:nvPr>
        </p:nvSpPr>
        <p:spPr>
          <a:xfrm>
            <a:off x="4645025" y="1631156"/>
            <a:ext cx="4041900" cy="29634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rgbClr val="840C22"/>
              </a:buClr>
              <a:buSzPct val="100000"/>
              <a:buFont typeface="Noto Sans Symbols"/>
              <a:buChar char="▪"/>
              <a:defRPr b="0" i="0" sz="2400" u="none" cap="none" strike="noStrike">
                <a:solidFill>
                  <a:schemeClr val="dk1"/>
                </a:solidFill>
                <a:latin typeface="Verdana"/>
                <a:ea typeface="Verdana"/>
                <a:cs typeface="Verdana"/>
                <a:sym typeface="Verdana"/>
              </a:defRPr>
            </a:lvl1pPr>
            <a:lvl2pPr indent="-158750" lvl="1" marL="74295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2pPr>
            <a:lvl3pPr indent="-114300" lvl="2" marL="11430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3pPr>
            <a:lvl4pPr indent="-127000" lvl="3" marL="16002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4pPr>
            <a:lvl5pPr indent="-127000" lvl="4" marL="20574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5pPr>
            <a:lvl6pPr indent="-127000" lvl="5" marL="25146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6pPr>
            <a:lvl7pPr indent="-127000" lvl="6" marL="29718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7pPr>
            <a:lvl8pPr indent="-127000" lvl="7" marL="34290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8pPr>
            <a:lvl9pPr indent="-127000" lvl="8" marL="38862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89" name="Shape 89"/>
        <p:cNvGrpSpPr/>
        <p:nvPr/>
      </p:nvGrpSpPr>
      <p:grpSpPr>
        <a:xfrm>
          <a:off x="0" y="0"/>
          <a:ext cx="0" cy="0"/>
          <a:chOff x="0" y="0"/>
          <a:chExt cx="0" cy="0"/>
        </a:xfrm>
      </p:grpSpPr>
      <p:sp>
        <p:nvSpPr>
          <p:cNvPr id="90" name="Shape 90"/>
          <p:cNvSpPr txBox="1"/>
          <p:nvPr>
            <p:ph type="title"/>
          </p:nvPr>
        </p:nvSpPr>
        <p:spPr>
          <a:xfrm>
            <a:off x="304800" y="457200"/>
            <a:ext cx="8839200" cy="3999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3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1" name="Shape 91"/>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92" name="Shape 92"/>
        <p:cNvGrpSpPr/>
        <p:nvPr/>
      </p:nvGrpSpPr>
      <p:grpSpPr>
        <a:xfrm>
          <a:off x="0" y="0"/>
          <a:ext cx="0" cy="0"/>
          <a:chOff x="0" y="0"/>
          <a:chExt cx="0" cy="0"/>
        </a:xfrm>
      </p:grpSpPr>
      <p:sp>
        <p:nvSpPr>
          <p:cNvPr id="93" name="Shape 93"/>
          <p:cNvSpPr txBox="1"/>
          <p:nvPr>
            <p:ph type="title"/>
          </p:nvPr>
        </p:nvSpPr>
        <p:spPr>
          <a:xfrm>
            <a:off x="457200" y="204787"/>
            <a:ext cx="3008400" cy="8715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94" name="Shape 94"/>
          <p:cNvSpPr txBox="1"/>
          <p:nvPr>
            <p:ph idx="1" type="body"/>
          </p:nvPr>
        </p:nvSpPr>
        <p:spPr>
          <a:xfrm>
            <a:off x="3575050" y="204787"/>
            <a:ext cx="5111700" cy="43899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rgbClr val="840C22"/>
              </a:buClr>
              <a:buSzPct val="100000"/>
              <a:buFont typeface="Noto Sans Symbols"/>
              <a:buChar char="▪"/>
              <a:defRPr b="0" i="0" sz="3200" u="none" cap="none" strike="noStrike">
                <a:solidFill>
                  <a:schemeClr val="dk1"/>
                </a:solidFill>
                <a:latin typeface="Verdana"/>
                <a:ea typeface="Verdana"/>
                <a:cs typeface="Verdana"/>
                <a:sym typeface="Verdana"/>
              </a:defRPr>
            </a:lvl1pPr>
            <a:lvl2pPr indent="-107950" lvl="1" marL="742950" marR="0" rtl="0" algn="l">
              <a:spcBef>
                <a:spcPts val="560"/>
              </a:spcBef>
              <a:spcAft>
                <a:spcPts val="0"/>
              </a:spcAft>
              <a:buClr>
                <a:srgbClr val="840C22"/>
              </a:buClr>
              <a:buSzPct val="100000"/>
              <a:buFont typeface="Times New Roman"/>
              <a:buChar char="•"/>
              <a:defRPr b="0" i="0" sz="2800" u="none" cap="none" strike="noStrike">
                <a:solidFill>
                  <a:schemeClr val="dk1"/>
                </a:solidFill>
                <a:latin typeface="Verdana"/>
                <a:ea typeface="Verdana"/>
                <a:cs typeface="Verdana"/>
                <a:sym typeface="Verdana"/>
              </a:defRPr>
            </a:lvl2pPr>
            <a:lvl3pPr indent="-76200" lvl="2" marL="1143000" marR="0" rtl="0" algn="l">
              <a:spcBef>
                <a:spcPts val="480"/>
              </a:spcBef>
              <a:spcAft>
                <a:spcPts val="0"/>
              </a:spcAft>
              <a:buClr>
                <a:srgbClr val="840C22"/>
              </a:buClr>
              <a:buSzPct val="100000"/>
              <a:buFont typeface="Times New Roman"/>
              <a:buChar char="•"/>
              <a:defRPr b="0" i="0" sz="2400" u="none" cap="none" strike="noStrike">
                <a:solidFill>
                  <a:schemeClr val="dk1"/>
                </a:solidFill>
                <a:latin typeface="Verdana"/>
                <a:ea typeface="Verdana"/>
                <a:cs typeface="Verdana"/>
                <a:sym typeface="Verdana"/>
              </a:defRPr>
            </a:lvl3pPr>
            <a:lvl4pPr indent="-101600" lvl="3" marL="16002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4pPr>
            <a:lvl5pPr indent="-101600" lvl="4" marL="20574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5pPr>
            <a:lvl6pPr indent="-101600" lvl="5" marL="25146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6pPr>
            <a:lvl7pPr indent="-101600" lvl="6" marL="29718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7pPr>
            <a:lvl8pPr indent="-101600" lvl="7" marL="34290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8pPr>
            <a:lvl9pPr indent="-101600" lvl="8" marL="38862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9pPr>
          </a:lstStyle>
          <a:p/>
        </p:txBody>
      </p:sp>
      <p:sp>
        <p:nvSpPr>
          <p:cNvPr id="95" name="Shape 95"/>
          <p:cNvSpPr txBox="1"/>
          <p:nvPr>
            <p:ph idx="2" type="body"/>
          </p:nvPr>
        </p:nvSpPr>
        <p:spPr>
          <a:xfrm>
            <a:off x="457200" y="1076325"/>
            <a:ext cx="3008400" cy="3518400"/>
          </a:xfrm>
          <a:prstGeom prst="rect">
            <a:avLst/>
          </a:prstGeom>
          <a:noFill/>
          <a:ln>
            <a:noFill/>
          </a:ln>
        </p:spPr>
        <p:txBody>
          <a:bodyPr anchorCtr="0" anchor="t" bIns="91425" lIns="91425" rIns="91425" tIns="91425"/>
          <a:lstStyle>
            <a:lvl1pPr indent="0" lvl="0" marL="0" marR="0" rtl="0" algn="l">
              <a:spcBef>
                <a:spcPts val="280"/>
              </a:spcBef>
              <a:spcAft>
                <a:spcPts val="0"/>
              </a:spcAft>
              <a:buClr>
                <a:srgbClr val="840C22"/>
              </a:buClr>
              <a:buFont typeface="Noto Sans Symbols"/>
              <a:buNone/>
              <a:defRPr b="0" i="0" sz="1400" u="none" cap="none" strike="noStrike">
                <a:solidFill>
                  <a:schemeClr val="dk1"/>
                </a:solidFill>
                <a:latin typeface="Verdana"/>
                <a:ea typeface="Verdana"/>
                <a:cs typeface="Verdana"/>
                <a:sym typeface="Verdana"/>
              </a:defRPr>
            </a:lvl1pPr>
            <a:lvl2pPr indent="0" lvl="1" marL="457200" marR="0" rtl="0" algn="l">
              <a:spcBef>
                <a:spcPts val="240"/>
              </a:spcBef>
              <a:spcAft>
                <a:spcPts val="0"/>
              </a:spcAft>
              <a:buClr>
                <a:srgbClr val="840C22"/>
              </a:buClr>
              <a:buFont typeface="Times New Roman"/>
              <a:buNone/>
              <a:defRPr b="0" i="0" sz="1200" u="none" cap="none" strike="noStrike">
                <a:solidFill>
                  <a:schemeClr val="dk1"/>
                </a:solidFill>
                <a:latin typeface="Verdana"/>
                <a:ea typeface="Verdana"/>
                <a:cs typeface="Verdana"/>
                <a:sym typeface="Verdana"/>
              </a:defRPr>
            </a:lvl2pPr>
            <a:lvl3pPr indent="0" lvl="2" marL="914400" marR="0" rtl="0" algn="l">
              <a:spcBef>
                <a:spcPts val="200"/>
              </a:spcBef>
              <a:spcAft>
                <a:spcPts val="0"/>
              </a:spcAft>
              <a:buClr>
                <a:srgbClr val="840C22"/>
              </a:buClr>
              <a:buFont typeface="Times New Roman"/>
              <a:buNone/>
              <a:defRPr b="0" i="0" sz="1000" u="none" cap="none" strike="noStrike">
                <a:solidFill>
                  <a:schemeClr val="dk1"/>
                </a:solidFill>
                <a:latin typeface="Verdana"/>
                <a:ea typeface="Verdana"/>
                <a:cs typeface="Verdana"/>
                <a:sym typeface="Verdana"/>
              </a:defRPr>
            </a:lvl3pPr>
            <a:lvl4pPr indent="0" lvl="3" marL="13716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4pPr>
            <a:lvl5pPr indent="0" lvl="4" marL="18288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5pPr>
            <a:lvl6pPr indent="0" lvl="5" marL="22860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6pPr>
            <a:lvl7pPr indent="0" lvl="6" marL="27432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7pPr>
            <a:lvl8pPr indent="0" lvl="7" marL="32004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8pPr>
            <a:lvl9pPr indent="0" lvl="8" marL="36576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96" name="Shape 96"/>
        <p:cNvGrpSpPr/>
        <p:nvPr/>
      </p:nvGrpSpPr>
      <p:grpSpPr>
        <a:xfrm>
          <a:off x="0" y="0"/>
          <a:ext cx="0" cy="0"/>
          <a:chOff x="0" y="0"/>
          <a:chExt cx="0" cy="0"/>
        </a:xfrm>
      </p:grpSpPr>
      <p:sp>
        <p:nvSpPr>
          <p:cNvPr id="97" name="Shape 97"/>
          <p:cNvSpPr txBox="1"/>
          <p:nvPr>
            <p:ph type="title"/>
          </p:nvPr>
        </p:nvSpPr>
        <p:spPr>
          <a:xfrm>
            <a:off x="1792288" y="3600450"/>
            <a:ext cx="5486400" cy="4251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98" name="Shape 98"/>
          <p:cNvSpPr/>
          <p:nvPr>
            <p:ph idx="2" type="pic"/>
          </p:nvPr>
        </p:nvSpPr>
        <p:spPr>
          <a:xfrm>
            <a:off x="1792288" y="459581"/>
            <a:ext cx="5486400" cy="3086100"/>
          </a:xfrm>
          <a:prstGeom prst="rect">
            <a:avLst/>
          </a:prstGeom>
          <a:noFill/>
          <a:ln>
            <a:noFill/>
          </a:ln>
        </p:spPr>
        <p:txBody>
          <a:bodyPr anchorCtr="0" anchor="t" bIns="91425" lIns="91425" rIns="91425" tIns="91425"/>
          <a:lstStyle>
            <a:lvl1pPr indent="0" lvl="0" marL="0" marR="0" rtl="0" algn="l">
              <a:spcBef>
                <a:spcPts val="640"/>
              </a:spcBef>
              <a:spcAft>
                <a:spcPts val="0"/>
              </a:spcAft>
              <a:buClr>
                <a:srgbClr val="840C22"/>
              </a:buClr>
              <a:buFont typeface="Noto Sans Symbols"/>
              <a:buNone/>
              <a:defRPr b="0" i="0" sz="3200" u="none" cap="none" strike="noStrike">
                <a:solidFill>
                  <a:schemeClr val="dk1"/>
                </a:solidFill>
                <a:latin typeface="Verdana"/>
                <a:ea typeface="Verdana"/>
                <a:cs typeface="Verdana"/>
                <a:sym typeface="Verdana"/>
              </a:defRPr>
            </a:lvl1pPr>
            <a:lvl2pPr indent="0" lvl="1" marL="457200" marR="0" rtl="0" algn="l">
              <a:spcBef>
                <a:spcPts val="560"/>
              </a:spcBef>
              <a:spcAft>
                <a:spcPts val="0"/>
              </a:spcAft>
              <a:buClr>
                <a:srgbClr val="840C22"/>
              </a:buClr>
              <a:buFont typeface="Times New Roman"/>
              <a:buNone/>
              <a:defRPr b="0" i="0" sz="2800" u="none" cap="none" strike="noStrike">
                <a:solidFill>
                  <a:schemeClr val="dk1"/>
                </a:solidFill>
                <a:latin typeface="Verdana"/>
                <a:ea typeface="Verdana"/>
                <a:cs typeface="Verdana"/>
                <a:sym typeface="Verdana"/>
              </a:defRPr>
            </a:lvl2pPr>
            <a:lvl3pPr indent="0" lvl="2" marL="914400" marR="0" rtl="0" algn="l">
              <a:spcBef>
                <a:spcPts val="480"/>
              </a:spcBef>
              <a:spcAft>
                <a:spcPts val="0"/>
              </a:spcAft>
              <a:buClr>
                <a:srgbClr val="840C22"/>
              </a:buClr>
              <a:buFont typeface="Times New Roman"/>
              <a:buNone/>
              <a:defRPr b="0" i="0" sz="2400" u="none" cap="none" strike="noStrike">
                <a:solidFill>
                  <a:schemeClr val="dk1"/>
                </a:solidFill>
                <a:latin typeface="Verdana"/>
                <a:ea typeface="Verdana"/>
                <a:cs typeface="Verdana"/>
                <a:sym typeface="Verdana"/>
              </a:defRPr>
            </a:lvl3pPr>
            <a:lvl4pPr indent="0" lvl="3" marL="1371600" marR="0" rtl="0" algn="l">
              <a:spcBef>
                <a:spcPts val="400"/>
              </a:spcBef>
              <a:spcAft>
                <a:spcPts val="0"/>
              </a:spcAft>
              <a:buClr>
                <a:srgbClr val="840C22"/>
              </a:buClr>
              <a:buFont typeface="Times New Roman"/>
              <a:buNone/>
              <a:defRPr b="0" i="0" sz="2000" u="none" cap="none" strike="noStrike">
                <a:solidFill>
                  <a:schemeClr val="dk1"/>
                </a:solidFill>
                <a:latin typeface="Verdana"/>
                <a:ea typeface="Verdana"/>
                <a:cs typeface="Verdana"/>
                <a:sym typeface="Verdana"/>
              </a:defRPr>
            </a:lvl4pPr>
            <a:lvl5pPr indent="0" lvl="4" marL="1828800" marR="0" rtl="0" algn="l">
              <a:spcBef>
                <a:spcPts val="400"/>
              </a:spcBef>
              <a:spcAft>
                <a:spcPts val="0"/>
              </a:spcAft>
              <a:buClr>
                <a:srgbClr val="840C22"/>
              </a:buClr>
              <a:buFont typeface="Times New Roman"/>
              <a:buNone/>
              <a:defRPr b="0" i="0" sz="2000" u="none" cap="none" strike="noStrike">
                <a:solidFill>
                  <a:schemeClr val="dk1"/>
                </a:solidFill>
                <a:latin typeface="Verdana"/>
                <a:ea typeface="Verdana"/>
                <a:cs typeface="Verdana"/>
                <a:sym typeface="Verdana"/>
              </a:defRPr>
            </a:lvl5pPr>
            <a:lvl6pPr indent="0" lvl="5" marL="2286000" marR="0" rtl="0" algn="l">
              <a:spcBef>
                <a:spcPts val="400"/>
              </a:spcBef>
              <a:spcAft>
                <a:spcPts val="0"/>
              </a:spcAft>
              <a:buClr>
                <a:srgbClr val="840C22"/>
              </a:buClr>
              <a:buFont typeface="Times New Roman"/>
              <a:buNone/>
              <a:defRPr b="0" i="0" sz="2000" u="none" cap="none" strike="noStrike">
                <a:solidFill>
                  <a:schemeClr val="dk1"/>
                </a:solidFill>
                <a:latin typeface="Verdana"/>
                <a:ea typeface="Verdana"/>
                <a:cs typeface="Verdana"/>
                <a:sym typeface="Verdana"/>
              </a:defRPr>
            </a:lvl6pPr>
            <a:lvl7pPr indent="0" lvl="6" marL="2743200" marR="0" rtl="0" algn="l">
              <a:spcBef>
                <a:spcPts val="400"/>
              </a:spcBef>
              <a:spcAft>
                <a:spcPts val="0"/>
              </a:spcAft>
              <a:buClr>
                <a:srgbClr val="840C22"/>
              </a:buClr>
              <a:buFont typeface="Times New Roman"/>
              <a:buNone/>
              <a:defRPr b="0" i="0" sz="2000" u="none" cap="none" strike="noStrike">
                <a:solidFill>
                  <a:schemeClr val="dk1"/>
                </a:solidFill>
                <a:latin typeface="Verdana"/>
                <a:ea typeface="Verdana"/>
                <a:cs typeface="Verdana"/>
                <a:sym typeface="Verdana"/>
              </a:defRPr>
            </a:lvl7pPr>
            <a:lvl8pPr indent="0" lvl="7" marL="3200400" marR="0" rtl="0" algn="l">
              <a:spcBef>
                <a:spcPts val="400"/>
              </a:spcBef>
              <a:spcAft>
                <a:spcPts val="0"/>
              </a:spcAft>
              <a:buClr>
                <a:srgbClr val="840C22"/>
              </a:buClr>
              <a:buFont typeface="Times New Roman"/>
              <a:buNone/>
              <a:defRPr b="0" i="0" sz="2000" u="none" cap="none" strike="noStrike">
                <a:solidFill>
                  <a:schemeClr val="dk1"/>
                </a:solidFill>
                <a:latin typeface="Verdana"/>
                <a:ea typeface="Verdana"/>
                <a:cs typeface="Verdana"/>
                <a:sym typeface="Verdana"/>
              </a:defRPr>
            </a:lvl8pPr>
            <a:lvl9pPr indent="0" lvl="8" marL="3657600" marR="0" rtl="0" algn="l">
              <a:spcBef>
                <a:spcPts val="400"/>
              </a:spcBef>
              <a:spcAft>
                <a:spcPts val="0"/>
              </a:spcAft>
              <a:buClr>
                <a:srgbClr val="840C22"/>
              </a:buClr>
              <a:buFont typeface="Times New Roman"/>
              <a:buNone/>
              <a:defRPr b="0" i="0" sz="2000" u="none" cap="none" strike="noStrike">
                <a:solidFill>
                  <a:schemeClr val="dk1"/>
                </a:solidFill>
                <a:latin typeface="Verdana"/>
                <a:ea typeface="Verdana"/>
                <a:cs typeface="Verdana"/>
                <a:sym typeface="Verdana"/>
              </a:defRPr>
            </a:lvl9pPr>
          </a:lstStyle>
          <a:p/>
        </p:txBody>
      </p:sp>
      <p:sp>
        <p:nvSpPr>
          <p:cNvPr id="99" name="Shape 99"/>
          <p:cNvSpPr txBox="1"/>
          <p:nvPr>
            <p:ph idx="1" type="body"/>
          </p:nvPr>
        </p:nvSpPr>
        <p:spPr>
          <a:xfrm>
            <a:off x="1792288" y="4025503"/>
            <a:ext cx="5486400" cy="603600"/>
          </a:xfrm>
          <a:prstGeom prst="rect">
            <a:avLst/>
          </a:prstGeom>
          <a:noFill/>
          <a:ln>
            <a:noFill/>
          </a:ln>
        </p:spPr>
        <p:txBody>
          <a:bodyPr anchorCtr="0" anchor="t" bIns="91425" lIns="91425" rIns="91425" tIns="91425"/>
          <a:lstStyle>
            <a:lvl1pPr indent="0" lvl="0" marL="0" marR="0" rtl="0" algn="l">
              <a:spcBef>
                <a:spcPts val="280"/>
              </a:spcBef>
              <a:spcAft>
                <a:spcPts val="0"/>
              </a:spcAft>
              <a:buClr>
                <a:srgbClr val="840C22"/>
              </a:buClr>
              <a:buFont typeface="Noto Sans Symbols"/>
              <a:buNone/>
              <a:defRPr b="0" i="0" sz="1400" u="none" cap="none" strike="noStrike">
                <a:solidFill>
                  <a:schemeClr val="dk1"/>
                </a:solidFill>
                <a:latin typeface="Verdana"/>
                <a:ea typeface="Verdana"/>
                <a:cs typeface="Verdana"/>
                <a:sym typeface="Verdana"/>
              </a:defRPr>
            </a:lvl1pPr>
            <a:lvl2pPr indent="0" lvl="1" marL="457200" marR="0" rtl="0" algn="l">
              <a:spcBef>
                <a:spcPts val="240"/>
              </a:spcBef>
              <a:spcAft>
                <a:spcPts val="0"/>
              </a:spcAft>
              <a:buClr>
                <a:srgbClr val="840C22"/>
              </a:buClr>
              <a:buFont typeface="Times New Roman"/>
              <a:buNone/>
              <a:defRPr b="0" i="0" sz="1200" u="none" cap="none" strike="noStrike">
                <a:solidFill>
                  <a:schemeClr val="dk1"/>
                </a:solidFill>
                <a:latin typeface="Verdana"/>
                <a:ea typeface="Verdana"/>
                <a:cs typeface="Verdana"/>
                <a:sym typeface="Verdana"/>
              </a:defRPr>
            </a:lvl2pPr>
            <a:lvl3pPr indent="0" lvl="2" marL="914400" marR="0" rtl="0" algn="l">
              <a:spcBef>
                <a:spcPts val="200"/>
              </a:spcBef>
              <a:spcAft>
                <a:spcPts val="0"/>
              </a:spcAft>
              <a:buClr>
                <a:srgbClr val="840C22"/>
              </a:buClr>
              <a:buFont typeface="Times New Roman"/>
              <a:buNone/>
              <a:defRPr b="0" i="0" sz="1000" u="none" cap="none" strike="noStrike">
                <a:solidFill>
                  <a:schemeClr val="dk1"/>
                </a:solidFill>
                <a:latin typeface="Verdana"/>
                <a:ea typeface="Verdana"/>
                <a:cs typeface="Verdana"/>
                <a:sym typeface="Verdana"/>
              </a:defRPr>
            </a:lvl3pPr>
            <a:lvl4pPr indent="0" lvl="3" marL="13716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4pPr>
            <a:lvl5pPr indent="0" lvl="4" marL="18288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5pPr>
            <a:lvl6pPr indent="0" lvl="5" marL="22860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6pPr>
            <a:lvl7pPr indent="0" lvl="6" marL="27432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7pPr>
            <a:lvl8pPr indent="0" lvl="7" marL="32004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8pPr>
            <a:lvl9pPr indent="0" lvl="8" marL="3657600" marR="0" rtl="0" algn="l">
              <a:spcBef>
                <a:spcPts val="180"/>
              </a:spcBef>
              <a:spcAft>
                <a:spcPts val="0"/>
              </a:spcAft>
              <a:buClr>
                <a:srgbClr val="840C22"/>
              </a:buClr>
              <a:buFont typeface="Times New Roman"/>
              <a:buNone/>
              <a:defRPr b="0" i="0" sz="9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00" name="Shape 100"/>
        <p:cNvGrpSpPr/>
        <p:nvPr/>
      </p:nvGrpSpPr>
      <p:grpSpPr>
        <a:xfrm>
          <a:off x="0" y="0"/>
          <a:ext cx="0" cy="0"/>
          <a:chOff x="0" y="0"/>
          <a:chExt cx="0" cy="0"/>
        </a:xfrm>
      </p:grpSpPr>
      <p:sp>
        <p:nvSpPr>
          <p:cNvPr id="101" name="Shape 101"/>
          <p:cNvSpPr txBox="1"/>
          <p:nvPr>
            <p:ph type="title"/>
          </p:nvPr>
        </p:nvSpPr>
        <p:spPr>
          <a:xfrm>
            <a:off x="304800" y="457200"/>
            <a:ext cx="8839200" cy="3999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3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102" name="Shape 102"/>
          <p:cNvSpPr txBox="1"/>
          <p:nvPr>
            <p:ph idx="1" type="body"/>
          </p:nvPr>
        </p:nvSpPr>
        <p:spPr>
          <a:xfrm rot="5400000">
            <a:off x="2771700" y="-1362000"/>
            <a:ext cx="3372000" cy="81534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rgbClr val="840C22"/>
              </a:buClr>
              <a:buSzPct val="100000"/>
              <a:buFont typeface="Noto Sans Symbols"/>
              <a:buChar char="▪"/>
              <a:defRPr b="0" i="0" sz="2400" u="none" cap="none" strike="noStrike">
                <a:solidFill>
                  <a:schemeClr val="dk1"/>
                </a:solidFill>
                <a:latin typeface="Verdana"/>
                <a:ea typeface="Verdana"/>
                <a:cs typeface="Verdana"/>
                <a:sym typeface="Verdana"/>
              </a:defRPr>
            </a:lvl1pPr>
            <a:lvl2pPr indent="-158750" lvl="1" marL="74295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2pPr>
            <a:lvl3pPr indent="-101600" lvl="2" marL="11430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3pPr>
            <a:lvl4pPr indent="-114300" lvl="3" marL="16002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4pPr>
            <a:lvl5pPr indent="-127000" lvl="4" marL="20574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5pPr>
            <a:lvl6pPr indent="-127000" lvl="5" marL="25146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6pPr>
            <a:lvl7pPr indent="-127000" lvl="6" marL="29718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7pPr>
            <a:lvl8pPr indent="-127000" lvl="7" marL="34290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8pPr>
            <a:lvl9pPr indent="-127000" lvl="8" marL="38862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03" name="Shape 103"/>
        <p:cNvGrpSpPr/>
        <p:nvPr/>
      </p:nvGrpSpPr>
      <p:grpSpPr>
        <a:xfrm>
          <a:off x="0" y="0"/>
          <a:ext cx="0" cy="0"/>
          <a:chOff x="0" y="0"/>
          <a:chExt cx="0" cy="0"/>
        </a:xfrm>
      </p:grpSpPr>
      <p:sp>
        <p:nvSpPr>
          <p:cNvPr id="104" name="Shape 104"/>
          <p:cNvSpPr txBox="1"/>
          <p:nvPr>
            <p:ph type="title"/>
          </p:nvPr>
        </p:nvSpPr>
        <p:spPr>
          <a:xfrm rot="5400000">
            <a:off x="6067500" y="1323900"/>
            <a:ext cx="3943200" cy="22098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3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105" name="Shape 105"/>
          <p:cNvSpPr txBox="1"/>
          <p:nvPr>
            <p:ph idx="1" type="body"/>
          </p:nvPr>
        </p:nvSpPr>
        <p:spPr>
          <a:xfrm rot="5400000">
            <a:off x="1571700" y="-809699"/>
            <a:ext cx="3943200" cy="6476999"/>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rgbClr val="840C22"/>
              </a:buClr>
              <a:buSzPct val="100000"/>
              <a:buFont typeface="Noto Sans Symbols"/>
              <a:buChar char="▪"/>
              <a:defRPr b="0" i="0" sz="2400" u="none" cap="none" strike="noStrike">
                <a:solidFill>
                  <a:schemeClr val="dk1"/>
                </a:solidFill>
                <a:latin typeface="Verdana"/>
                <a:ea typeface="Verdana"/>
                <a:cs typeface="Verdana"/>
                <a:sym typeface="Verdana"/>
              </a:defRPr>
            </a:lvl1pPr>
            <a:lvl2pPr indent="-158750" lvl="1" marL="74295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2pPr>
            <a:lvl3pPr indent="-101600" lvl="2" marL="11430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3pPr>
            <a:lvl4pPr indent="-114300" lvl="3" marL="16002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4pPr>
            <a:lvl5pPr indent="-127000" lvl="4" marL="20574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5pPr>
            <a:lvl6pPr indent="-127000" lvl="5" marL="25146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6pPr>
            <a:lvl7pPr indent="-127000" lvl="6" marL="29718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7pPr>
            <a:lvl8pPr indent="-127000" lvl="7" marL="34290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8pPr>
            <a:lvl9pPr indent="-127000" lvl="8" marL="38862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06" name="Shape 106"/>
        <p:cNvGrpSpPr/>
        <p:nvPr/>
      </p:nvGrpSpPr>
      <p:grpSpPr>
        <a:xfrm>
          <a:off x="0" y="0"/>
          <a:ext cx="0" cy="0"/>
          <a:chOff x="0" y="0"/>
          <a:chExt cx="0" cy="0"/>
        </a:xfrm>
      </p:grpSpPr>
      <p:sp>
        <p:nvSpPr>
          <p:cNvPr id="107" name="Shape 107"/>
          <p:cNvSpPr txBox="1"/>
          <p:nvPr>
            <p:ph type="title"/>
          </p:nvPr>
        </p:nvSpPr>
        <p:spPr>
          <a:xfrm>
            <a:off x="311700" y="445025"/>
            <a:ext cx="8520600" cy="5727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8" name="Shape 108"/>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9" name="Shape 109"/>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image" Target="../media/image01.jpg"/><Relationship Id="rId2" Type="http://schemas.openxmlformats.org/officeDocument/2006/relationships/image" Target="../media/image03.jpg"/><Relationship Id="rId3" Type="http://schemas.openxmlformats.org/officeDocument/2006/relationships/image" Target="../media/image00.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6" Type="http://schemas.openxmlformats.org/officeDocument/2006/relationships/theme" Target="../theme/theme3.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idx="1" type="body"/>
          </p:nvPr>
        </p:nvSpPr>
        <p:spPr>
          <a:xfrm>
            <a:off x="381000" y="1028700"/>
            <a:ext cx="8153400" cy="33720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rgbClr val="840C22"/>
              </a:buClr>
              <a:buSzPct val="100000"/>
              <a:buFont typeface="Noto Sans Symbols"/>
              <a:buChar char="▪"/>
              <a:defRPr b="0" i="0" sz="2400" u="none" cap="none" strike="noStrike">
                <a:solidFill>
                  <a:schemeClr val="dk1"/>
                </a:solidFill>
                <a:latin typeface="Verdana"/>
                <a:ea typeface="Verdana"/>
                <a:cs typeface="Verdana"/>
                <a:sym typeface="Verdana"/>
              </a:defRPr>
            </a:lvl1pPr>
            <a:lvl2pPr indent="-158750" lvl="1" marL="74295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2pPr>
            <a:lvl3pPr indent="-101600" lvl="2" marL="1143000" marR="0" rtl="0" algn="l">
              <a:spcBef>
                <a:spcPts val="400"/>
              </a:spcBef>
              <a:spcAft>
                <a:spcPts val="0"/>
              </a:spcAft>
              <a:buClr>
                <a:srgbClr val="840C22"/>
              </a:buClr>
              <a:buSzPct val="100000"/>
              <a:buFont typeface="Times New Roman"/>
              <a:buChar char="•"/>
              <a:defRPr b="0" i="0" sz="2000" u="none" cap="none" strike="noStrike">
                <a:solidFill>
                  <a:schemeClr val="dk1"/>
                </a:solidFill>
                <a:latin typeface="Verdana"/>
                <a:ea typeface="Verdana"/>
                <a:cs typeface="Verdana"/>
                <a:sym typeface="Verdana"/>
              </a:defRPr>
            </a:lvl3pPr>
            <a:lvl4pPr indent="-114300" lvl="3" marL="1600200" marR="0" rtl="0" algn="l">
              <a:spcBef>
                <a:spcPts val="360"/>
              </a:spcBef>
              <a:spcAft>
                <a:spcPts val="0"/>
              </a:spcAft>
              <a:buClr>
                <a:srgbClr val="840C22"/>
              </a:buClr>
              <a:buSzPct val="100000"/>
              <a:buFont typeface="Times New Roman"/>
              <a:buChar char="•"/>
              <a:defRPr b="0" i="0" sz="1800" u="none" cap="none" strike="noStrike">
                <a:solidFill>
                  <a:schemeClr val="dk1"/>
                </a:solidFill>
                <a:latin typeface="Verdana"/>
                <a:ea typeface="Verdana"/>
                <a:cs typeface="Verdana"/>
                <a:sym typeface="Verdana"/>
              </a:defRPr>
            </a:lvl4pPr>
            <a:lvl5pPr indent="-127000" lvl="4" marL="20574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5pPr>
            <a:lvl6pPr indent="-127000" lvl="5" marL="25146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6pPr>
            <a:lvl7pPr indent="-127000" lvl="6" marL="29718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7pPr>
            <a:lvl8pPr indent="-127000" lvl="7" marL="34290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8pPr>
            <a:lvl9pPr indent="-127000" lvl="8" marL="3886200" marR="0" rtl="0" algn="l">
              <a:spcBef>
                <a:spcPts val="320"/>
              </a:spcBef>
              <a:spcAft>
                <a:spcPts val="0"/>
              </a:spcAft>
              <a:buClr>
                <a:srgbClr val="840C22"/>
              </a:buClr>
              <a:buSzPct val="100000"/>
              <a:buFont typeface="Times New Roman"/>
              <a:buChar char="•"/>
              <a:defRPr b="0" i="0" sz="1600" u="none" cap="none" strike="noStrike">
                <a:solidFill>
                  <a:schemeClr val="dk1"/>
                </a:solidFill>
                <a:latin typeface="Verdana"/>
                <a:ea typeface="Verdana"/>
                <a:cs typeface="Verdana"/>
                <a:sym typeface="Verdana"/>
              </a:defRPr>
            </a:lvl9pPr>
          </a:lstStyle>
          <a:p/>
        </p:txBody>
      </p:sp>
      <p:sp>
        <p:nvSpPr>
          <p:cNvPr id="52" name="Shape 52"/>
          <p:cNvSpPr txBox="1"/>
          <p:nvPr>
            <p:ph type="title"/>
          </p:nvPr>
        </p:nvSpPr>
        <p:spPr>
          <a:xfrm>
            <a:off x="304800" y="457200"/>
            <a:ext cx="8839200" cy="3999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3000" u="none" cap="none" strike="noStrike">
                <a:solidFill>
                  <a:srgbClr val="881C1C"/>
                </a:solidFill>
                <a:latin typeface="Georgia"/>
                <a:ea typeface="Georgia"/>
                <a:cs typeface="Georgia"/>
                <a:sym typeface="Georgia"/>
              </a:defRPr>
            </a:lvl1pPr>
            <a:lvl2pPr indent="0" lvl="1" marL="0" marR="0" rtl="0" algn="l">
              <a:spcBef>
                <a:spcPts val="0"/>
              </a:spcBef>
              <a:spcAft>
                <a:spcPts val="0"/>
              </a:spcAft>
              <a:buNone/>
              <a:defRPr b="0" i="0" sz="3000" u="none" cap="none" strike="noStrike">
                <a:solidFill>
                  <a:srgbClr val="881C1C"/>
                </a:solidFill>
                <a:latin typeface="Georgia"/>
                <a:ea typeface="Georgia"/>
                <a:cs typeface="Georgia"/>
                <a:sym typeface="Georgia"/>
              </a:defRPr>
            </a:lvl2pPr>
            <a:lvl3pPr indent="0" lvl="2" marL="0" marR="0" rtl="0" algn="l">
              <a:spcBef>
                <a:spcPts val="0"/>
              </a:spcBef>
              <a:spcAft>
                <a:spcPts val="0"/>
              </a:spcAft>
              <a:buNone/>
              <a:defRPr b="0" i="0" sz="3000" u="none" cap="none" strike="noStrike">
                <a:solidFill>
                  <a:srgbClr val="881C1C"/>
                </a:solidFill>
                <a:latin typeface="Georgia"/>
                <a:ea typeface="Georgia"/>
                <a:cs typeface="Georgia"/>
                <a:sym typeface="Georgia"/>
              </a:defRPr>
            </a:lvl3pPr>
            <a:lvl4pPr indent="0" lvl="3" marL="0" marR="0" rtl="0" algn="l">
              <a:spcBef>
                <a:spcPts val="0"/>
              </a:spcBef>
              <a:spcAft>
                <a:spcPts val="0"/>
              </a:spcAft>
              <a:buNone/>
              <a:defRPr b="0" i="0" sz="3000" u="none" cap="none" strike="noStrike">
                <a:solidFill>
                  <a:srgbClr val="881C1C"/>
                </a:solidFill>
                <a:latin typeface="Georgia"/>
                <a:ea typeface="Georgia"/>
                <a:cs typeface="Georgia"/>
                <a:sym typeface="Georgia"/>
              </a:defRPr>
            </a:lvl4pPr>
            <a:lvl5pPr indent="0" lvl="4" marL="0" marR="0" rtl="0" algn="l">
              <a:spcBef>
                <a:spcPts val="0"/>
              </a:spcBef>
              <a:spcAft>
                <a:spcPts val="0"/>
              </a:spcAft>
              <a:buNone/>
              <a:defRPr b="0" i="0" sz="3000" u="none" cap="none" strike="noStrike">
                <a:solidFill>
                  <a:srgbClr val="881C1C"/>
                </a:solidFill>
                <a:latin typeface="Georgia"/>
                <a:ea typeface="Georgia"/>
                <a:cs typeface="Georgia"/>
                <a:sym typeface="Georgia"/>
              </a:defRPr>
            </a:lvl5pPr>
            <a:lvl6pPr indent="0" lvl="5" marL="457200" marR="0" rtl="0" algn="l">
              <a:spcBef>
                <a:spcPts val="0"/>
              </a:spcBef>
              <a:spcAft>
                <a:spcPts val="0"/>
              </a:spcAft>
              <a:buNone/>
              <a:defRPr b="0" i="0" sz="3000" u="none" cap="none" strike="noStrike">
                <a:solidFill>
                  <a:srgbClr val="881C1C"/>
                </a:solidFill>
                <a:latin typeface="Georgia"/>
                <a:ea typeface="Georgia"/>
                <a:cs typeface="Georgia"/>
                <a:sym typeface="Georgia"/>
              </a:defRPr>
            </a:lvl6pPr>
            <a:lvl7pPr indent="0" lvl="6" marL="914400" marR="0" rtl="0" algn="l">
              <a:spcBef>
                <a:spcPts val="0"/>
              </a:spcBef>
              <a:spcAft>
                <a:spcPts val="0"/>
              </a:spcAft>
              <a:buNone/>
              <a:defRPr b="0" i="0" sz="3000" u="none" cap="none" strike="noStrike">
                <a:solidFill>
                  <a:srgbClr val="881C1C"/>
                </a:solidFill>
                <a:latin typeface="Georgia"/>
                <a:ea typeface="Georgia"/>
                <a:cs typeface="Georgia"/>
                <a:sym typeface="Georgia"/>
              </a:defRPr>
            </a:lvl7pPr>
            <a:lvl8pPr indent="0" lvl="7" marL="1371600" marR="0" rtl="0" algn="l">
              <a:spcBef>
                <a:spcPts val="0"/>
              </a:spcBef>
              <a:spcAft>
                <a:spcPts val="0"/>
              </a:spcAft>
              <a:buNone/>
              <a:defRPr b="0" i="0" sz="3000" u="none" cap="none" strike="noStrike">
                <a:solidFill>
                  <a:srgbClr val="881C1C"/>
                </a:solidFill>
                <a:latin typeface="Georgia"/>
                <a:ea typeface="Georgia"/>
                <a:cs typeface="Georgia"/>
                <a:sym typeface="Georgia"/>
              </a:defRPr>
            </a:lvl8pPr>
            <a:lvl9pPr indent="0" lvl="8" marL="1828800" marR="0" rtl="0" algn="l">
              <a:spcBef>
                <a:spcPts val="0"/>
              </a:spcBef>
              <a:spcAft>
                <a:spcPts val="0"/>
              </a:spcAft>
              <a:buNone/>
              <a:defRPr b="0" i="0" sz="3000" u="none" cap="none" strike="noStrike">
                <a:solidFill>
                  <a:srgbClr val="881C1C"/>
                </a:solidFill>
                <a:latin typeface="Georgia"/>
                <a:ea typeface="Georgia"/>
                <a:cs typeface="Georgia"/>
                <a:sym typeface="Georgia"/>
              </a:defRPr>
            </a:lvl9pPr>
          </a:lstStyle>
          <a:p/>
        </p:txBody>
      </p:sp>
      <p:sp>
        <p:nvSpPr>
          <p:cNvPr id="53" name="Shape 53"/>
          <p:cNvSpPr/>
          <p:nvPr/>
        </p:nvSpPr>
        <p:spPr>
          <a:xfrm>
            <a:off x="6156325" y="4457700"/>
            <a:ext cx="3013200" cy="3429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2400">
              <a:solidFill>
                <a:schemeClr val="dk1"/>
              </a:solidFill>
              <a:latin typeface="Arimo"/>
              <a:ea typeface="Arimo"/>
              <a:cs typeface="Arimo"/>
              <a:sym typeface="Arimo"/>
            </a:endParaRPr>
          </a:p>
        </p:txBody>
      </p:sp>
      <p:cxnSp>
        <p:nvCxnSpPr>
          <p:cNvPr id="54" name="Shape 54"/>
          <p:cNvCxnSpPr/>
          <p:nvPr/>
        </p:nvCxnSpPr>
        <p:spPr>
          <a:xfrm>
            <a:off x="0" y="914400"/>
            <a:ext cx="9144000" cy="0"/>
          </a:xfrm>
          <a:prstGeom prst="straightConnector1">
            <a:avLst/>
          </a:prstGeom>
          <a:noFill/>
          <a:ln cap="flat" cmpd="sng" w="12700">
            <a:solidFill>
              <a:schemeClr val="dk1"/>
            </a:solidFill>
            <a:prstDash val="solid"/>
            <a:round/>
            <a:headEnd len="med" w="med" type="none"/>
            <a:tailEnd len="med" w="med" type="none"/>
          </a:ln>
        </p:spPr>
      </p:cxnSp>
      <p:pic>
        <p:nvPicPr>
          <p:cNvPr descr="Untitled-1.jpg                                                 00000893 keithpaul                      BC07756D:" id="55" name="Shape 55"/>
          <p:cNvPicPr preferRelativeResize="0"/>
          <p:nvPr/>
        </p:nvPicPr>
        <p:blipFill rotWithShape="1">
          <a:blip r:embed="rId1">
            <a:alphaModFix/>
          </a:blip>
          <a:srcRect b="0" l="0" r="0" t="0"/>
          <a:stretch/>
        </p:blipFill>
        <p:spPr>
          <a:xfrm>
            <a:off x="0" y="0"/>
            <a:ext cx="9144000" cy="342900"/>
          </a:xfrm>
          <a:prstGeom prst="rect">
            <a:avLst/>
          </a:prstGeom>
          <a:noFill/>
          <a:ln>
            <a:noFill/>
          </a:ln>
        </p:spPr>
      </p:pic>
      <p:pic>
        <p:nvPicPr>
          <p:cNvPr descr="A [blk-201].jpg                                                00000893 keithpaul                      BC07756D:" id="56" name="Shape 56"/>
          <p:cNvPicPr preferRelativeResize="0"/>
          <p:nvPr/>
        </p:nvPicPr>
        <p:blipFill rotWithShape="1">
          <a:blip r:embed="rId2">
            <a:alphaModFix/>
          </a:blip>
          <a:srcRect b="0" l="0" r="0" t="0"/>
          <a:stretch/>
        </p:blipFill>
        <p:spPr>
          <a:xfrm>
            <a:off x="152400" y="85725"/>
            <a:ext cx="2592300" cy="257100"/>
          </a:xfrm>
          <a:prstGeom prst="rect">
            <a:avLst/>
          </a:prstGeom>
          <a:noFill/>
          <a:ln>
            <a:noFill/>
          </a:ln>
        </p:spPr>
      </p:pic>
      <p:pic>
        <p:nvPicPr>
          <p:cNvPr id="57" name="Shape 57"/>
          <p:cNvPicPr preferRelativeResize="0"/>
          <p:nvPr/>
        </p:nvPicPr>
        <p:blipFill rotWithShape="1">
          <a:blip r:embed="rId3">
            <a:alphaModFix/>
          </a:blip>
          <a:srcRect b="0" l="0" r="0" t="0"/>
          <a:stretch/>
        </p:blipFill>
        <p:spPr>
          <a:xfrm>
            <a:off x="0" y="4572000"/>
            <a:ext cx="9144000" cy="581100"/>
          </a:xfrm>
          <a:prstGeom prst="rect">
            <a:avLst/>
          </a:prstGeom>
          <a:noFill/>
          <a:ln>
            <a:noFill/>
          </a:ln>
        </p:spPr>
      </p:pic>
      <p:sp>
        <p:nvSpPr>
          <p:cNvPr id="58" name="Shape 58"/>
          <p:cNvSpPr txBox="1"/>
          <p:nvPr/>
        </p:nvSpPr>
        <p:spPr>
          <a:xfrm>
            <a:off x="8382000" y="4629150"/>
            <a:ext cx="609600" cy="2322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fld id="{00000000-1234-1234-1234-123412341234}" type="slidenum">
              <a:rPr lang="en" sz="1400">
                <a:solidFill>
                  <a:schemeClr val="dk1"/>
                </a:solidFill>
                <a:latin typeface="Verdana"/>
                <a:ea typeface="Verdana"/>
                <a:cs typeface="Verdana"/>
                <a:sym typeface="Verdana"/>
              </a:rPr>
              <a:t>‹#›</a:t>
            </a:fld>
          </a:p>
        </p:txBody>
      </p:sp>
      <p:sp>
        <p:nvSpPr>
          <p:cNvPr id="59" name="Shape 59"/>
          <p:cNvSpPr/>
          <p:nvPr/>
        </p:nvSpPr>
        <p:spPr>
          <a:xfrm>
            <a:off x="152400" y="4630350"/>
            <a:ext cx="5894700" cy="229800"/>
          </a:xfrm>
          <a:prstGeom prst="rect">
            <a:avLst/>
          </a:prstGeom>
          <a:noFill/>
          <a:ln>
            <a:noFill/>
          </a:ln>
        </p:spPr>
        <p:txBody>
          <a:bodyPr anchorCtr="0" anchor="t" bIns="44450" lIns="90475" rIns="90475" tIns="44450">
            <a:noAutofit/>
          </a:bodyPr>
          <a:lstStyle/>
          <a:p>
            <a:pPr indent="0" lvl="0" marL="0" marR="0" rtl="0" algn="l">
              <a:spcBef>
                <a:spcPts val="0"/>
              </a:spcBef>
              <a:spcAft>
                <a:spcPts val="0"/>
              </a:spcAft>
              <a:buNone/>
            </a:pPr>
            <a:r>
              <a:rPr lang="en">
                <a:solidFill>
                  <a:schemeClr val="dk1"/>
                </a:solidFill>
                <a:latin typeface="Verdana"/>
                <a:ea typeface="Verdana"/>
                <a:cs typeface="Verdana"/>
                <a:sym typeface="Verdana"/>
              </a:rPr>
              <a:t>Department of Electrical and Computer Engineering</a:t>
            </a:r>
          </a:p>
        </p:txBody>
      </p:sp>
      <p:cxnSp>
        <p:nvCxnSpPr>
          <p:cNvPr id="60" name="Shape 60"/>
          <p:cNvCxnSpPr/>
          <p:nvPr/>
        </p:nvCxnSpPr>
        <p:spPr>
          <a:xfrm>
            <a:off x="0" y="4572000"/>
            <a:ext cx="9144000" cy="0"/>
          </a:xfrm>
          <a:prstGeom prst="straightConnector1">
            <a:avLst/>
          </a:prstGeom>
          <a:noFill/>
          <a:ln cap="flat" cmpd="sng" w="12700">
            <a:solidFill>
              <a:schemeClr val="dk1"/>
            </a:solidFill>
            <a:prstDash val="solid"/>
            <a:round/>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hyperlink" Target="http://youtube.com/v/SVwGJF1a9vc" TargetMode="External"/><Relationship Id="rId4" Type="http://schemas.openxmlformats.org/officeDocument/2006/relationships/image" Target="../media/image0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hyperlink" Target="http://youtube.com/v/tUpIKMzoYRA" TargetMode="External"/><Relationship Id="rId4" Type="http://schemas.openxmlformats.org/officeDocument/2006/relationships/image" Target="../media/image10.jp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hyperlink" Target="http://youtube.com/v/vYcr1Hvy42U" TargetMode="External"/><Relationship Id="rId4" Type="http://schemas.openxmlformats.org/officeDocument/2006/relationships/image" Target="../media/image19.jpg"/><Relationship Id="rId5" Type="http://schemas.openxmlformats.org/officeDocument/2006/relationships/hyperlink" Target="http://youtube.com/v/7XCfHzSE-7A" TargetMode="External"/><Relationship Id="rId6"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7.jpg"/><Relationship Id="rId6"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hyperlink" Target="http://youtube.com/v/2ejbiR54oYU" TargetMode="Externa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04.png"/><Relationship Id="rId4" Type="http://schemas.openxmlformats.org/officeDocument/2006/relationships/image" Target="../media/image06.png"/><Relationship Id="rId5" Type="http://schemas.openxmlformats.org/officeDocument/2006/relationships/image" Target="../media/image09.png"/><Relationship Id="rId6"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hyperlink" Target="http://youtube.com/v/LpAo40EGKis" TargetMode="Externa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0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hyperlink" Target="http://youtube.com/v/fZycB1rYmqY" TargetMode="External"/><Relationship Id="rId4"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hyperlink" Target="http://youtube.com/v/Y9cFNJ0fscA" TargetMode="External"/><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35.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type="ctrTitle"/>
          </p:nvPr>
        </p:nvSpPr>
        <p:spPr>
          <a:xfrm>
            <a:off x="1143000" y="931375"/>
            <a:ext cx="6858000" cy="1737000"/>
          </a:xfrm>
          <a:prstGeom prst="rect">
            <a:avLst/>
          </a:prstGeom>
        </p:spPr>
        <p:txBody>
          <a:bodyPr anchorCtr="0" anchor="ctr" bIns="91425" lIns="91425" rIns="91425" tIns="91425">
            <a:noAutofit/>
          </a:bodyPr>
          <a:lstStyle/>
          <a:p>
            <a:pPr lvl="0" rtl="0">
              <a:spcBef>
                <a:spcPts val="0"/>
              </a:spcBef>
              <a:buNone/>
            </a:pPr>
            <a:r>
              <a:rPr lang="en" sz="6500"/>
              <a:t>HUDware</a:t>
            </a:r>
          </a:p>
          <a:p>
            <a:pPr lvl="0" rtl="0">
              <a:spcBef>
                <a:spcPts val="0"/>
              </a:spcBef>
              <a:buNone/>
            </a:pPr>
            <a:r>
              <a:rPr lang="en" sz="3000"/>
              <a:t>Midway Design Review</a:t>
            </a:r>
          </a:p>
        </p:txBody>
      </p:sp>
      <p:sp>
        <p:nvSpPr>
          <p:cNvPr id="115" name="Shape 115"/>
          <p:cNvSpPr txBox="1"/>
          <p:nvPr>
            <p:ph idx="1" type="subTitle"/>
          </p:nvPr>
        </p:nvSpPr>
        <p:spPr>
          <a:xfrm>
            <a:off x="884650" y="2821425"/>
            <a:ext cx="7524900" cy="1046700"/>
          </a:xfrm>
          <a:prstGeom prst="rect">
            <a:avLst/>
          </a:prstGeom>
        </p:spPr>
        <p:txBody>
          <a:bodyPr anchorCtr="0" anchor="t" bIns="91425" lIns="91425" rIns="91425" tIns="91425">
            <a:noAutofit/>
          </a:bodyPr>
          <a:lstStyle/>
          <a:p>
            <a:pPr lvl="0" rtl="0">
              <a:spcBef>
                <a:spcPts val="0"/>
              </a:spcBef>
              <a:buNone/>
            </a:pPr>
            <a:r>
              <a:rPr lang="en" sz="1800"/>
              <a:t>Senior Design Project</a:t>
            </a:r>
          </a:p>
          <a:p>
            <a:pPr lvl="0" rtl="0">
              <a:spcBef>
                <a:spcPts val="0"/>
              </a:spcBef>
              <a:buNone/>
            </a:pPr>
            <a:r>
              <a:rPr lang="en" sz="1800"/>
              <a:t>Team 6</a:t>
            </a:r>
          </a:p>
          <a:p>
            <a:pPr lvl="0" rtl="0">
              <a:spcBef>
                <a:spcPts val="0"/>
              </a:spcBef>
              <a:buNone/>
            </a:pPr>
            <a:r>
              <a:rPr lang="en" sz="1800"/>
              <a:t>Fall 2016</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sp>
        <p:nvSpPr>
          <p:cNvPr id="177" name="Shape 177"/>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IOIO Transmitter(Phone App to Microcontroller)</a:t>
            </a:r>
          </a:p>
        </p:txBody>
      </p:sp>
      <p:sp>
        <p:nvSpPr>
          <p:cNvPr id="178" name="Shape 178"/>
          <p:cNvSpPr txBox="1"/>
          <p:nvPr>
            <p:ph idx="1" type="body"/>
          </p:nvPr>
        </p:nvSpPr>
        <p:spPr>
          <a:xfrm>
            <a:off x="263525" y="1017725"/>
            <a:ext cx="8520600" cy="3416400"/>
          </a:xfrm>
          <a:prstGeom prst="rect">
            <a:avLst/>
          </a:prstGeom>
        </p:spPr>
        <p:txBody>
          <a:bodyPr anchorCtr="0" anchor="t" bIns="91425" lIns="91425" rIns="91425" tIns="91425">
            <a:noAutofit/>
          </a:bodyPr>
          <a:lstStyle/>
          <a:p>
            <a:pPr indent="-228600" lvl="0" marL="457200" rtl="0">
              <a:spcBef>
                <a:spcPts val="0"/>
              </a:spcBef>
            </a:pPr>
            <a:r>
              <a:rPr lang="en"/>
              <a:t>GPIO Pins</a:t>
            </a:r>
          </a:p>
          <a:p>
            <a:pPr indent="0" lvl="0" marL="0" rtl="0">
              <a:spcBef>
                <a:spcPts val="0"/>
              </a:spcBef>
              <a:buNone/>
            </a:pPr>
            <a:r>
              <a:t/>
            </a:r>
            <a:endParaRPr/>
          </a:p>
          <a:p>
            <a:pPr indent="-228600" lvl="0" marL="457200" rtl="0">
              <a:spcBef>
                <a:spcPts val="0"/>
              </a:spcBef>
            </a:pPr>
            <a:r>
              <a:rPr lang="en"/>
              <a:t>UART Pins</a:t>
            </a:r>
          </a:p>
          <a:p>
            <a:pPr lvl="0" rtl="0">
              <a:spcBef>
                <a:spcPts val="0"/>
              </a:spcBef>
              <a:buNone/>
            </a:pPr>
            <a:r>
              <a:t/>
            </a:r>
            <a:endParaRPr/>
          </a:p>
        </p:txBody>
      </p:sp>
      <p:sp>
        <p:nvSpPr>
          <p:cNvPr id="179" name="Shape 179" title="IOIO - Transmit (IOIO to MCU)">
            <a:hlinkClick r:id="rId3"/>
          </p:cNvPr>
          <p:cNvSpPr/>
          <p:nvPr/>
        </p:nvSpPr>
        <p:spPr>
          <a:xfrm>
            <a:off x="4328375" y="1011425"/>
            <a:ext cx="4572000" cy="3429000"/>
          </a:xfrm>
          <a:prstGeom prst="rect">
            <a:avLst/>
          </a:prstGeom>
          <a:blipFill>
            <a:blip r:embed="rId4">
              <a:alphaModFix/>
            </a:blip>
            <a:stretch>
              <a:fillRect/>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x="0" y="0"/>
          <a:ext cx="0" cy="0"/>
          <a:chOff x="0" y="0"/>
          <a:chExt cx="0" cy="0"/>
        </a:xfrm>
      </p:grpSpPr>
      <p:sp>
        <p:nvSpPr>
          <p:cNvPr id="184" name="Shape 184"/>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IOIO Receiver(External Circuit to Phone App)</a:t>
            </a:r>
          </a:p>
        </p:txBody>
      </p:sp>
      <p:sp>
        <p:nvSpPr>
          <p:cNvPr id="185" name="Shape 185"/>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Control GPIO Pins</a:t>
            </a:r>
          </a:p>
          <a:p>
            <a:pPr indent="-228600" lvl="0" marL="457200" rtl="0">
              <a:spcBef>
                <a:spcPts val="0"/>
              </a:spcBef>
            </a:pPr>
            <a:r>
              <a:rPr lang="en"/>
              <a:t>Play Music</a:t>
            </a:r>
          </a:p>
          <a:p>
            <a:pPr indent="-228600" lvl="1" marL="914400" rtl="0">
              <a:spcBef>
                <a:spcPts val="0"/>
              </a:spcBef>
            </a:pPr>
            <a:r>
              <a:rPr lang="en"/>
              <a:t>Change song</a:t>
            </a:r>
          </a:p>
        </p:txBody>
      </p:sp>
      <p:sp>
        <p:nvSpPr>
          <p:cNvPr id="186" name="Shape 186" title="IOIO - Receive (IOIO to Phone)">
            <a:hlinkClick r:id="rId3"/>
          </p:cNvPr>
          <p:cNvSpPr/>
          <p:nvPr/>
        </p:nvSpPr>
        <p:spPr>
          <a:xfrm>
            <a:off x="4123450" y="1017725"/>
            <a:ext cx="4572000" cy="3429000"/>
          </a:xfrm>
          <a:prstGeom prst="rect">
            <a:avLst/>
          </a:prstGeom>
          <a:blipFill>
            <a:blip r:embed="rId4">
              <a:alphaModFix/>
            </a:blip>
            <a:stretch>
              <a:fillRect/>
            </a:stretch>
          </a:blipFill>
          <a:ln>
            <a:noFill/>
          </a:ln>
        </p:spPr>
      </p:sp>
      <p:pic>
        <p:nvPicPr>
          <p:cNvPr id="187" name="Shape 187"/>
          <p:cNvPicPr preferRelativeResize="0"/>
          <p:nvPr/>
        </p:nvPicPr>
        <p:blipFill>
          <a:blip r:embed="rId5">
            <a:alphaModFix/>
          </a:blip>
          <a:stretch>
            <a:fillRect/>
          </a:stretch>
        </p:blipFill>
        <p:spPr>
          <a:xfrm>
            <a:off x="919950" y="2372024"/>
            <a:ext cx="2794074" cy="21228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sp>
        <p:nvSpPr>
          <p:cNvPr id="192" name="Shape 192"/>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IOIO Communication</a:t>
            </a:r>
          </a:p>
        </p:txBody>
      </p:sp>
      <p:sp>
        <p:nvSpPr>
          <p:cNvPr id="193" name="Shape 193"/>
          <p:cNvSpPr txBox="1"/>
          <p:nvPr>
            <p:ph idx="1" type="body"/>
          </p:nvPr>
        </p:nvSpPr>
        <p:spPr>
          <a:xfrm>
            <a:off x="311700" y="923875"/>
            <a:ext cx="8520600" cy="3416400"/>
          </a:xfrm>
          <a:prstGeom prst="rect">
            <a:avLst/>
          </a:prstGeom>
        </p:spPr>
        <p:txBody>
          <a:bodyPr anchorCtr="0" anchor="t" bIns="91425" lIns="91425" rIns="91425" tIns="91425">
            <a:noAutofit/>
          </a:bodyPr>
          <a:lstStyle/>
          <a:p>
            <a:pPr indent="0" lvl="0" marL="152400" rtl="0">
              <a:spcBef>
                <a:spcPts val="0"/>
              </a:spcBef>
              <a:buNone/>
            </a:pPr>
            <a:r>
              <a:rPr lang="en"/>
              <a:t>Requirements:</a:t>
            </a:r>
          </a:p>
          <a:p>
            <a:pPr indent="-228600" lvl="0" marL="457200" rtl="0">
              <a:spcBef>
                <a:spcPts val="0"/>
              </a:spcBef>
            </a:pPr>
            <a:r>
              <a:rPr lang="en"/>
              <a:t>Provide Serial Data Transmission</a:t>
            </a:r>
          </a:p>
          <a:p>
            <a:pPr indent="-228600" lvl="1" marL="914400" rtl="0">
              <a:spcBef>
                <a:spcPts val="0"/>
              </a:spcBef>
            </a:pPr>
            <a:r>
              <a:rPr lang="en"/>
              <a:t>Stable USB Connection</a:t>
            </a:r>
          </a:p>
          <a:p>
            <a:pPr indent="-228600" lvl="0" marL="457200" rtl="0">
              <a:spcBef>
                <a:spcPts val="0"/>
              </a:spcBef>
            </a:pPr>
            <a:r>
              <a:rPr lang="en"/>
              <a:t>AOA Protocol over ADB Protocol</a:t>
            </a:r>
          </a:p>
          <a:p>
            <a:pPr indent="-228600" lvl="0" marL="457200" rtl="0">
              <a:spcBef>
                <a:spcPts val="0"/>
              </a:spcBef>
            </a:pPr>
            <a:r>
              <a:rPr lang="en"/>
              <a:t>Read GPIO input and Analog Input</a:t>
            </a:r>
          </a:p>
          <a:p>
            <a:pPr indent="-228600" lvl="0" marL="457200" rtl="0">
              <a:spcBef>
                <a:spcPts val="0"/>
              </a:spcBef>
            </a:pPr>
            <a:r>
              <a:rPr lang="en"/>
              <a:t>Write GPIO Output</a:t>
            </a:r>
          </a:p>
          <a:p>
            <a:pPr indent="0" lvl="0" marL="152400" rt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x="0" y="0"/>
          <a:ext cx="0" cy="0"/>
          <a:chOff x="0" y="0"/>
          <a:chExt cx="0" cy="0"/>
        </a:xfrm>
      </p:grpSpPr>
      <p:sp>
        <p:nvSpPr>
          <p:cNvPr id="198" name="Shape 198"/>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Future Work</a:t>
            </a:r>
          </a:p>
        </p:txBody>
      </p:sp>
      <p:sp>
        <p:nvSpPr>
          <p:cNvPr id="199" name="Shape 199"/>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Combine IOIO Transmitter with MCU (1/28/2017)</a:t>
            </a:r>
          </a:p>
          <a:p>
            <a:pPr indent="-228600" lvl="0" marL="457200" rtl="0">
              <a:spcBef>
                <a:spcPts val="0"/>
              </a:spcBef>
            </a:pPr>
            <a:r>
              <a:rPr lang="en"/>
              <a:t>Combine IOIO Receiver with Wink Detection (1/28/2017)</a:t>
            </a:r>
          </a:p>
          <a:p>
            <a:pPr indent="-228600" lvl="0" marL="457200" rtl="0">
              <a:spcBef>
                <a:spcPts val="0"/>
              </a:spcBef>
            </a:pPr>
            <a:r>
              <a:rPr lang="en"/>
              <a:t>Process Images and Test Bandwidth (2/07/2017)</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Phone App - Layout </a:t>
            </a:r>
          </a:p>
        </p:txBody>
      </p:sp>
      <p:pic>
        <p:nvPicPr>
          <p:cNvPr id="205" name="Shape 205"/>
          <p:cNvPicPr preferRelativeResize="0"/>
          <p:nvPr/>
        </p:nvPicPr>
        <p:blipFill>
          <a:blip r:embed="rId3">
            <a:alphaModFix/>
          </a:blip>
          <a:stretch>
            <a:fillRect/>
          </a:stretch>
        </p:blipFill>
        <p:spPr>
          <a:xfrm>
            <a:off x="3486249" y="901075"/>
            <a:ext cx="2133000" cy="3691999"/>
          </a:xfrm>
          <a:prstGeom prst="rect">
            <a:avLst/>
          </a:prstGeom>
          <a:noFill/>
          <a:ln>
            <a:noFill/>
          </a:ln>
        </p:spPr>
      </p:pic>
      <p:pic>
        <p:nvPicPr>
          <p:cNvPr id="206" name="Shape 206"/>
          <p:cNvPicPr preferRelativeResize="0"/>
          <p:nvPr/>
        </p:nvPicPr>
        <p:blipFill>
          <a:blip r:embed="rId4">
            <a:alphaModFix/>
          </a:blip>
          <a:stretch>
            <a:fillRect/>
          </a:stretch>
        </p:blipFill>
        <p:spPr>
          <a:xfrm>
            <a:off x="262050" y="892775"/>
            <a:ext cx="2075500" cy="3701700"/>
          </a:xfrm>
          <a:prstGeom prst="rect">
            <a:avLst/>
          </a:prstGeom>
          <a:noFill/>
          <a:ln>
            <a:noFill/>
          </a:ln>
        </p:spPr>
      </p:pic>
      <p:pic>
        <p:nvPicPr>
          <p:cNvPr id="207" name="Shape 207"/>
          <p:cNvPicPr preferRelativeResize="0"/>
          <p:nvPr/>
        </p:nvPicPr>
        <p:blipFill>
          <a:blip r:embed="rId5">
            <a:alphaModFix/>
          </a:blip>
          <a:stretch>
            <a:fillRect/>
          </a:stretch>
        </p:blipFill>
        <p:spPr>
          <a:xfrm>
            <a:off x="6406050" y="901075"/>
            <a:ext cx="2075500" cy="36855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 name="Shape 211"/>
        <p:cNvGrpSpPr/>
        <p:nvPr/>
      </p:nvGrpSpPr>
      <p:grpSpPr>
        <a:xfrm>
          <a:off x="0" y="0"/>
          <a:ext cx="0" cy="0"/>
          <a:chOff x="0" y="0"/>
          <a:chExt cx="0" cy="0"/>
        </a:xfrm>
      </p:grpSpPr>
      <p:sp>
        <p:nvSpPr>
          <p:cNvPr id="212" name="Shape 212"/>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Phone App - Layout 2</a:t>
            </a:r>
          </a:p>
        </p:txBody>
      </p:sp>
      <p:pic>
        <p:nvPicPr>
          <p:cNvPr id="213" name="Shape 213"/>
          <p:cNvPicPr preferRelativeResize="0"/>
          <p:nvPr/>
        </p:nvPicPr>
        <p:blipFill>
          <a:blip r:embed="rId3">
            <a:alphaModFix/>
          </a:blip>
          <a:stretch>
            <a:fillRect/>
          </a:stretch>
        </p:blipFill>
        <p:spPr>
          <a:xfrm>
            <a:off x="80675" y="950150"/>
            <a:ext cx="2001950" cy="3569213"/>
          </a:xfrm>
          <a:prstGeom prst="rect">
            <a:avLst/>
          </a:prstGeom>
          <a:noFill/>
          <a:ln>
            <a:noFill/>
          </a:ln>
        </p:spPr>
      </p:pic>
      <p:pic>
        <p:nvPicPr>
          <p:cNvPr id="214" name="Shape 214"/>
          <p:cNvPicPr preferRelativeResize="0"/>
          <p:nvPr/>
        </p:nvPicPr>
        <p:blipFill>
          <a:blip r:embed="rId4">
            <a:alphaModFix/>
          </a:blip>
          <a:stretch>
            <a:fillRect/>
          </a:stretch>
        </p:blipFill>
        <p:spPr>
          <a:xfrm>
            <a:off x="6830349" y="997464"/>
            <a:ext cx="2001957" cy="3574075"/>
          </a:xfrm>
          <a:prstGeom prst="rect">
            <a:avLst/>
          </a:prstGeom>
          <a:noFill/>
          <a:ln>
            <a:noFill/>
          </a:ln>
        </p:spPr>
      </p:pic>
      <p:pic>
        <p:nvPicPr>
          <p:cNvPr id="215" name="Shape 215"/>
          <p:cNvPicPr preferRelativeResize="0"/>
          <p:nvPr/>
        </p:nvPicPr>
        <p:blipFill>
          <a:blip r:embed="rId5">
            <a:alphaModFix/>
          </a:blip>
          <a:stretch>
            <a:fillRect/>
          </a:stretch>
        </p:blipFill>
        <p:spPr>
          <a:xfrm>
            <a:off x="3548116" y="950137"/>
            <a:ext cx="2047767" cy="3650900"/>
          </a:xfrm>
          <a:prstGeom prst="rect">
            <a:avLst/>
          </a:prstGeom>
          <a:noFill/>
          <a:ln>
            <a:noFill/>
          </a:ln>
        </p:spPr>
      </p:pic>
      <p:sp>
        <p:nvSpPr>
          <p:cNvPr id="216" name="Shape 216"/>
          <p:cNvSpPr txBox="1"/>
          <p:nvPr/>
        </p:nvSpPr>
        <p:spPr>
          <a:xfrm>
            <a:off x="373725" y="3361575"/>
            <a:ext cx="1254000" cy="501000"/>
          </a:xfrm>
          <a:prstGeom prst="rect">
            <a:avLst/>
          </a:prstGeom>
          <a:noFill/>
          <a:ln>
            <a:noFill/>
          </a:ln>
        </p:spPr>
        <p:txBody>
          <a:bodyPr anchorCtr="0" anchor="t" bIns="91425" lIns="91425" rIns="91425" tIns="91425">
            <a:noAutofit/>
          </a:bodyPr>
          <a:lstStyle/>
          <a:p>
            <a:pPr lvl="0">
              <a:spcBef>
                <a:spcPts val="0"/>
              </a:spcBef>
              <a:buNone/>
            </a:pPr>
            <a:r>
              <a:rPr b="1" lang="en"/>
              <a:t>Transmitter</a:t>
            </a:r>
          </a:p>
        </p:txBody>
      </p:sp>
      <p:sp>
        <p:nvSpPr>
          <p:cNvPr id="217" name="Shape 217"/>
          <p:cNvSpPr txBox="1"/>
          <p:nvPr/>
        </p:nvSpPr>
        <p:spPr>
          <a:xfrm>
            <a:off x="3945000" y="3361575"/>
            <a:ext cx="1410300" cy="501000"/>
          </a:xfrm>
          <a:prstGeom prst="rect">
            <a:avLst/>
          </a:prstGeom>
          <a:noFill/>
          <a:ln>
            <a:noFill/>
          </a:ln>
        </p:spPr>
        <p:txBody>
          <a:bodyPr anchorCtr="0" anchor="t" bIns="91425" lIns="91425" rIns="91425" tIns="91425">
            <a:noAutofit/>
          </a:bodyPr>
          <a:lstStyle/>
          <a:p>
            <a:pPr lvl="0" rtl="0">
              <a:spcBef>
                <a:spcPts val="0"/>
              </a:spcBef>
              <a:buNone/>
            </a:pPr>
            <a:r>
              <a:rPr b="1" lang="en"/>
              <a:t>Music Player</a:t>
            </a:r>
          </a:p>
        </p:txBody>
      </p:sp>
      <p:sp>
        <p:nvSpPr>
          <p:cNvPr id="218" name="Shape 218"/>
          <p:cNvSpPr txBox="1"/>
          <p:nvPr/>
        </p:nvSpPr>
        <p:spPr>
          <a:xfrm>
            <a:off x="7126175" y="3361575"/>
            <a:ext cx="1410300" cy="501000"/>
          </a:xfrm>
          <a:prstGeom prst="rect">
            <a:avLst/>
          </a:prstGeom>
          <a:noFill/>
          <a:ln>
            <a:noFill/>
          </a:ln>
        </p:spPr>
        <p:txBody>
          <a:bodyPr anchorCtr="0" anchor="t" bIns="91425" lIns="91425" rIns="91425" tIns="91425">
            <a:noAutofit/>
          </a:bodyPr>
          <a:lstStyle/>
          <a:p>
            <a:pPr lvl="0" rtl="0">
              <a:spcBef>
                <a:spcPts val="0"/>
              </a:spcBef>
              <a:buNone/>
            </a:pPr>
            <a:r>
              <a:rPr b="1" lang="en"/>
              <a:t>Receiver</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sp>
        <p:nvSpPr>
          <p:cNvPr id="223" name="Shape 223"/>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Future Work</a:t>
            </a:r>
          </a:p>
        </p:txBody>
      </p:sp>
      <p:sp>
        <p:nvSpPr>
          <p:cNvPr id="224" name="Shape 224"/>
          <p:cNvSpPr txBox="1"/>
          <p:nvPr>
            <p:ph idx="1" type="body"/>
          </p:nvPr>
        </p:nvSpPr>
        <p:spPr>
          <a:xfrm>
            <a:off x="311700" y="923000"/>
            <a:ext cx="8520600" cy="3416400"/>
          </a:xfrm>
          <a:prstGeom prst="rect">
            <a:avLst/>
          </a:prstGeom>
        </p:spPr>
        <p:txBody>
          <a:bodyPr anchorCtr="0" anchor="t" bIns="91425" lIns="91425" rIns="91425" tIns="91425">
            <a:noAutofit/>
          </a:bodyPr>
          <a:lstStyle/>
          <a:p>
            <a:pPr indent="-228600" lvl="0" marL="457200" rtl="0">
              <a:spcBef>
                <a:spcPts val="0"/>
              </a:spcBef>
            </a:pPr>
            <a:r>
              <a:rPr lang="en"/>
              <a:t>Add more functions to phone app (1/28/2017)</a:t>
            </a:r>
          </a:p>
          <a:p>
            <a:pPr indent="-228600" lvl="1" marL="914400" rtl="0">
              <a:spcBef>
                <a:spcPts val="0"/>
              </a:spcBef>
            </a:pPr>
            <a:r>
              <a:rPr lang="en"/>
              <a:t>Play more songs</a:t>
            </a:r>
          </a:p>
          <a:p>
            <a:pPr indent="-228600" lvl="1" marL="914400" rtl="0">
              <a:spcBef>
                <a:spcPts val="0"/>
              </a:spcBef>
            </a:pPr>
            <a:r>
              <a:rPr lang="en"/>
              <a:t>Change the song volume or sequence</a:t>
            </a:r>
          </a:p>
          <a:p>
            <a:pPr indent="-228600" lvl="1" marL="914400" rtl="0">
              <a:spcBef>
                <a:spcPts val="0"/>
              </a:spcBef>
            </a:pPr>
            <a:r>
              <a:rPr lang="en"/>
              <a:t>Mute the phone, etc</a:t>
            </a:r>
          </a:p>
          <a:p>
            <a:pPr indent="-228600" lvl="0" marL="457200" rtl="0">
              <a:spcBef>
                <a:spcPts val="0"/>
              </a:spcBef>
            </a:pPr>
            <a:r>
              <a:rPr lang="en"/>
              <a:t>Manage the Layout (1/28/2017)</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 name="Shape 228"/>
        <p:cNvGrpSpPr/>
        <p:nvPr/>
      </p:nvGrpSpPr>
      <p:grpSpPr>
        <a:xfrm>
          <a:off x="0" y="0"/>
          <a:ext cx="0" cy="0"/>
          <a:chOff x="0" y="0"/>
          <a:chExt cx="0" cy="0"/>
        </a:xfrm>
      </p:grpSpPr>
      <p:sp>
        <p:nvSpPr>
          <p:cNvPr id="229" name="Shape 229"/>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MCU</a:t>
            </a:r>
          </a:p>
        </p:txBody>
      </p:sp>
      <p:pic>
        <p:nvPicPr>
          <p:cNvPr id="230" name="Shape 230"/>
          <p:cNvPicPr preferRelativeResize="0"/>
          <p:nvPr/>
        </p:nvPicPr>
        <p:blipFill rotWithShape="1">
          <a:blip r:embed="rId3">
            <a:alphaModFix/>
          </a:blip>
          <a:srcRect b="11174" l="16490" r="14997" t="14921"/>
          <a:stretch/>
        </p:blipFill>
        <p:spPr>
          <a:xfrm>
            <a:off x="5387149" y="1752999"/>
            <a:ext cx="3445149" cy="2787050"/>
          </a:xfrm>
          <a:prstGeom prst="rect">
            <a:avLst/>
          </a:prstGeom>
          <a:noFill/>
          <a:ln>
            <a:noFill/>
          </a:ln>
        </p:spPr>
      </p:pic>
      <p:sp>
        <p:nvSpPr>
          <p:cNvPr id="231" name="Shape 231"/>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Raspberry Pi Zero</a:t>
            </a:r>
          </a:p>
          <a:p>
            <a:pPr indent="-228600" lvl="1" marL="914400" rtl="0">
              <a:spcBef>
                <a:spcPts val="0"/>
              </a:spcBef>
            </a:pPr>
            <a:r>
              <a:rPr lang="en"/>
              <a:t>Broadcom BCM2835 application processor with 1 GHz ARM1176JZF-S core</a:t>
            </a:r>
          </a:p>
          <a:p>
            <a:pPr indent="-228600" lvl="1" marL="914400" rtl="0">
              <a:spcBef>
                <a:spcPts val="0"/>
              </a:spcBef>
            </a:pPr>
            <a:r>
              <a:rPr lang="en"/>
              <a:t>512MB of LPDDR2 SDRAM</a:t>
            </a:r>
          </a:p>
          <a:p>
            <a:pPr indent="-228600" lvl="1" marL="914400" rtl="0">
              <a:spcBef>
                <a:spcPts val="0"/>
              </a:spcBef>
            </a:pPr>
            <a:r>
              <a:rPr lang="en"/>
              <a:t>65mm x 30mm x 5mm</a:t>
            </a:r>
          </a:p>
          <a:p>
            <a:pPr indent="-228600" lvl="1" marL="914400" rtl="0">
              <a:spcBef>
                <a:spcPts val="0"/>
              </a:spcBef>
            </a:pPr>
            <a:r>
              <a:rPr lang="en"/>
              <a:t>Weight: 9g</a:t>
            </a:r>
          </a:p>
          <a:p>
            <a:pPr indent="-228600" lvl="1" marL="914400" rtl="0">
              <a:spcBef>
                <a:spcPts val="0"/>
              </a:spcBef>
            </a:pPr>
            <a:r>
              <a:rPr lang="en"/>
              <a:t>Power (typical): 5V @ 100 mA</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 name="Shape 235"/>
        <p:cNvGrpSpPr/>
        <p:nvPr/>
      </p:nvGrpSpPr>
      <p:grpSpPr>
        <a:xfrm>
          <a:off x="0" y="0"/>
          <a:ext cx="0" cy="0"/>
          <a:chOff x="0" y="0"/>
          <a:chExt cx="0" cy="0"/>
        </a:xfrm>
      </p:grpSpPr>
      <p:sp>
        <p:nvSpPr>
          <p:cNvPr id="236" name="Shape 236"/>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MCU</a:t>
            </a:r>
          </a:p>
        </p:txBody>
      </p:sp>
      <p:pic>
        <p:nvPicPr>
          <p:cNvPr descr="IMG_6877.JPG" id="237" name="Shape 237"/>
          <p:cNvPicPr preferRelativeResize="0"/>
          <p:nvPr/>
        </p:nvPicPr>
        <p:blipFill>
          <a:blip r:embed="rId3">
            <a:alphaModFix/>
          </a:blip>
          <a:stretch>
            <a:fillRect/>
          </a:stretch>
        </p:blipFill>
        <p:spPr>
          <a:xfrm>
            <a:off x="2173287" y="937475"/>
            <a:ext cx="4797424" cy="35980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sp>
        <p:nvSpPr>
          <p:cNvPr id="242" name="Shape 242"/>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MCU</a:t>
            </a:r>
          </a:p>
        </p:txBody>
      </p:sp>
      <p:sp>
        <p:nvSpPr>
          <p:cNvPr id="243" name="Shape 243"/>
          <p:cNvSpPr txBox="1"/>
          <p:nvPr>
            <p:ph idx="1" type="body"/>
          </p:nvPr>
        </p:nvSpPr>
        <p:spPr>
          <a:xfrm>
            <a:off x="311700" y="923875"/>
            <a:ext cx="8520600" cy="3416400"/>
          </a:xfrm>
          <a:prstGeom prst="rect">
            <a:avLst/>
          </a:prstGeom>
        </p:spPr>
        <p:txBody>
          <a:bodyPr anchorCtr="0" anchor="t" bIns="91425" lIns="91425" rIns="91425" tIns="91425">
            <a:noAutofit/>
          </a:bodyPr>
          <a:lstStyle/>
          <a:p>
            <a:pPr indent="0" lvl="0" marL="0" rtl="0">
              <a:spcBef>
                <a:spcPts val="0"/>
              </a:spcBef>
              <a:buNone/>
            </a:pPr>
            <a:r>
              <a:rPr lang="en"/>
              <a:t>Requirements:</a:t>
            </a:r>
          </a:p>
          <a:p>
            <a:pPr indent="-355600" lvl="0" marL="457200" rtl="0">
              <a:spcBef>
                <a:spcPts val="0"/>
              </a:spcBef>
              <a:buSzPct val="100000"/>
            </a:pPr>
            <a:r>
              <a:rPr lang="en" sz="2000"/>
              <a:t>Maintain communication link between phone app and OLED display</a:t>
            </a:r>
          </a:p>
          <a:p>
            <a:pPr indent="-355600" lvl="0" marL="457200" rtl="0">
              <a:spcBef>
                <a:spcPts val="0"/>
              </a:spcBef>
              <a:buSzPct val="100000"/>
            </a:pPr>
            <a:r>
              <a:rPr lang="en" sz="2000"/>
              <a:t>Drive PiCamera</a:t>
            </a:r>
          </a:p>
          <a:p>
            <a:pPr indent="-355600" lvl="0" marL="457200" rtl="0">
              <a:spcBef>
                <a:spcPts val="0"/>
              </a:spcBef>
              <a:buSzPct val="100000"/>
            </a:pPr>
            <a:r>
              <a:rPr lang="en" sz="2000"/>
              <a:t>Support both Wink Detection &amp; OLED Display libraries</a:t>
            </a:r>
          </a:p>
          <a:p>
            <a:pPr indent="-355600" lvl="0" marL="457200" rtl="0">
              <a:spcBef>
                <a:spcPts val="0"/>
              </a:spcBef>
              <a:buSzPct val="100000"/>
            </a:pPr>
            <a:r>
              <a:rPr lang="en" sz="2000"/>
              <a:t>MCU Temperature: less than 80°C</a:t>
            </a:r>
          </a:p>
          <a:p>
            <a:pPr indent="-355600" lvl="0" marL="457200" rtl="0">
              <a:spcBef>
                <a:spcPts val="0"/>
              </a:spcBef>
              <a:buSzPct val="100000"/>
            </a:pPr>
            <a:r>
              <a:rPr lang="en" sz="2000"/>
              <a:t>Operating temperature range: -20°C to 30°C</a:t>
            </a:r>
          </a:p>
          <a:p>
            <a:pPr indent="-355600" lvl="0" marL="457200" rtl="0">
              <a:spcBef>
                <a:spcPts val="0"/>
              </a:spcBef>
              <a:buSzPct val="100000"/>
            </a:pPr>
            <a:r>
              <a:rPr lang="en" sz="2000"/>
              <a:t>Power consumption: less than 1 W</a:t>
            </a:r>
          </a:p>
          <a:p>
            <a:pPr indent="-355600" lvl="0" marL="457200" rtl="0">
              <a:spcBef>
                <a:spcPts val="0"/>
              </a:spcBef>
              <a:buSzPct val="100000"/>
            </a:pPr>
            <a:r>
              <a:rPr lang="en" sz="2000"/>
              <a:t>Upper bound memory consumption: ~50% of RAM</a:t>
            </a:r>
          </a:p>
          <a:p>
            <a:pPr indent="-355600" lvl="0" marL="457200" rtl="0">
              <a:spcBef>
                <a:spcPts val="0"/>
              </a:spcBef>
              <a:buSzPct val="100000"/>
            </a:pPr>
            <a:r>
              <a:rPr lang="en" sz="2000"/>
              <a:t>Size: less than 80mm x 80mm x 10mm</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 name="Shape 119"/>
        <p:cNvGrpSpPr/>
        <p:nvPr/>
      </p:nvGrpSpPr>
      <p:grpSpPr>
        <a:xfrm>
          <a:off x="0" y="0"/>
          <a:ext cx="0" cy="0"/>
          <a:chOff x="0" y="0"/>
          <a:chExt cx="0" cy="0"/>
        </a:xfrm>
      </p:grpSpPr>
      <p:sp>
        <p:nvSpPr>
          <p:cNvPr id="120" name="Shape 120"/>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HUDWare</a:t>
            </a:r>
          </a:p>
        </p:txBody>
      </p:sp>
      <p:sp>
        <p:nvSpPr>
          <p:cNvPr id="121" name="Shape 121"/>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a:spcBef>
                <a:spcPts val="0"/>
              </a:spcBef>
            </a:pPr>
            <a:r>
              <a:rPr lang="en"/>
              <a:t>Heads Up Display for skiing</a:t>
            </a:r>
          </a:p>
          <a:p>
            <a:pPr indent="-228600" lvl="0" marL="457200" rtl="0">
              <a:spcBef>
                <a:spcPts val="0"/>
              </a:spcBef>
            </a:pPr>
            <a:r>
              <a:rPr lang="en"/>
              <a:t>Allows user to interface with their phone in a hands free setting</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x="0" y="0"/>
          <a:ext cx="0" cy="0"/>
          <a:chOff x="0" y="0"/>
          <a:chExt cx="0" cy="0"/>
        </a:xfrm>
      </p:grpSpPr>
      <p:sp>
        <p:nvSpPr>
          <p:cNvPr id="248" name="Shape 248"/>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MCU</a:t>
            </a:r>
          </a:p>
        </p:txBody>
      </p:sp>
      <p:sp>
        <p:nvSpPr>
          <p:cNvPr id="249" name="Shape 249"/>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a:spcBef>
                <a:spcPts val="0"/>
              </a:spcBef>
            </a:pPr>
            <a:r>
              <a:rPr lang="en"/>
              <a:t>RPi B+ Performance:</a:t>
            </a:r>
          </a:p>
          <a:p>
            <a:pPr indent="-228600" lvl="1" marL="914400" rtl="0">
              <a:spcBef>
                <a:spcPts val="0"/>
              </a:spcBef>
            </a:pPr>
            <a:r>
              <a:rPr lang="en"/>
              <a:t>Code imported</a:t>
            </a:r>
          </a:p>
          <a:p>
            <a:pPr indent="-228600" lvl="1" marL="914400" rtl="0">
              <a:spcBef>
                <a:spcPts val="0"/>
              </a:spcBef>
            </a:pPr>
            <a:r>
              <a:rPr lang="en"/>
              <a:t>Memory Usage (Maximum):</a:t>
            </a:r>
          </a:p>
          <a:p>
            <a:pPr indent="-228600" lvl="2" marL="1371600" rtl="0">
              <a:spcBef>
                <a:spcPts val="0"/>
              </a:spcBef>
            </a:pPr>
            <a:r>
              <a:rPr lang="en"/>
              <a:t>9-10% - process 1 image</a:t>
            </a:r>
          </a:p>
          <a:p>
            <a:pPr indent="-228600" lvl="2" marL="1371600" rtl="0">
              <a:spcBef>
                <a:spcPts val="0"/>
              </a:spcBef>
            </a:pPr>
            <a:r>
              <a:rPr lang="en"/>
              <a:t>12-13% - process 5 images</a:t>
            </a:r>
          </a:p>
          <a:p>
            <a:pPr indent="-228600" lvl="2" marL="1371600" rtl="0">
              <a:spcBef>
                <a:spcPts val="0"/>
              </a:spcBef>
            </a:pPr>
            <a:r>
              <a:rPr lang="en"/>
              <a:t>2.5% - display 1 image (128x128)</a:t>
            </a:r>
          </a:p>
          <a:p>
            <a:pPr indent="-228600" lvl="1" marL="914400" rtl="0">
              <a:spcBef>
                <a:spcPts val="0"/>
              </a:spcBef>
            </a:pPr>
            <a:r>
              <a:rPr lang="en"/>
              <a:t>Temperature stable around 39°C</a:t>
            </a:r>
          </a:p>
          <a:p>
            <a:pPr indent="-228600" lvl="1" marL="914400" rtl="0">
              <a:spcBef>
                <a:spcPts val="0"/>
              </a:spcBef>
            </a:pPr>
            <a:r>
              <a:rPr lang="en"/>
              <a:t>Power consumption: about .5-.7 W</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x="0" y="0"/>
          <a:ext cx="0" cy="0"/>
          <a:chOff x="0" y="0"/>
          <a:chExt cx="0" cy="0"/>
        </a:xfrm>
      </p:grpSpPr>
      <p:sp>
        <p:nvSpPr>
          <p:cNvPr id="254" name="Shape 254"/>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MCU Serial Data Transmission</a:t>
            </a:r>
          </a:p>
        </p:txBody>
      </p:sp>
      <p:sp>
        <p:nvSpPr>
          <p:cNvPr id="255" name="Shape 255" title="laptop to raspberrry pi serial">
            <a:hlinkClick r:id="rId3"/>
          </p:cNvPr>
          <p:cNvSpPr/>
          <p:nvPr/>
        </p:nvSpPr>
        <p:spPr>
          <a:xfrm>
            <a:off x="440250" y="1093925"/>
            <a:ext cx="3837824" cy="2878368"/>
          </a:xfrm>
          <a:prstGeom prst="rect">
            <a:avLst/>
          </a:prstGeom>
          <a:blipFill>
            <a:blip r:embed="rId4">
              <a:alphaModFix/>
            </a:blip>
            <a:stretch>
              <a:fillRect/>
            </a:stretch>
          </a:blipFill>
          <a:ln>
            <a:noFill/>
          </a:ln>
        </p:spPr>
      </p:sp>
      <p:sp>
        <p:nvSpPr>
          <p:cNvPr id="256" name="Shape 256" title="raspberry pi to laptop serial">
            <a:hlinkClick r:id="rId5"/>
          </p:cNvPr>
          <p:cNvSpPr/>
          <p:nvPr/>
        </p:nvSpPr>
        <p:spPr>
          <a:xfrm>
            <a:off x="4802525" y="1093925"/>
            <a:ext cx="3837825" cy="2878369"/>
          </a:xfrm>
          <a:prstGeom prst="rect">
            <a:avLst/>
          </a:prstGeom>
          <a:blipFill>
            <a:blip r:embed="rId6">
              <a:alphaModFix/>
            </a:blip>
            <a:stretch>
              <a:fillRect/>
            </a:stretch>
          </a:blipFill>
          <a:ln>
            <a:noFill/>
          </a:ln>
        </p:spPr>
      </p:sp>
      <p:sp>
        <p:nvSpPr>
          <p:cNvPr id="257" name="Shape 257"/>
          <p:cNvSpPr txBox="1"/>
          <p:nvPr/>
        </p:nvSpPr>
        <p:spPr>
          <a:xfrm>
            <a:off x="884212" y="4106300"/>
            <a:ext cx="2949900" cy="302400"/>
          </a:xfrm>
          <a:prstGeom prst="rect">
            <a:avLst/>
          </a:prstGeom>
          <a:noFill/>
          <a:ln>
            <a:noFill/>
          </a:ln>
        </p:spPr>
        <p:txBody>
          <a:bodyPr anchorCtr="0" anchor="t" bIns="91425" lIns="91425" rIns="91425" tIns="91425">
            <a:noAutofit/>
          </a:bodyPr>
          <a:lstStyle/>
          <a:p>
            <a:pPr lvl="0" algn="ctr">
              <a:spcBef>
                <a:spcPts val="0"/>
              </a:spcBef>
              <a:buNone/>
            </a:pPr>
            <a:r>
              <a:rPr lang="en"/>
              <a:t>Laptop -&gt; Raspberry Pi Serial</a:t>
            </a:r>
          </a:p>
        </p:txBody>
      </p:sp>
      <p:sp>
        <p:nvSpPr>
          <p:cNvPr id="258" name="Shape 258"/>
          <p:cNvSpPr txBox="1"/>
          <p:nvPr/>
        </p:nvSpPr>
        <p:spPr>
          <a:xfrm>
            <a:off x="5246475" y="4106300"/>
            <a:ext cx="2949900" cy="302400"/>
          </a:xfrm>
          <a:prstGeom prst="rect">
            <a:avLst/>
          </a:prstGeom>
          <a:noFill/>
          <a:ln>
            <a:noFill/>
          </a:ln>
        </p:spPr>
        <p:txBody>
          <a:bodyPr anchorCtr="0" anchor="t" bIns="91425" lIns="91425" rIns="91425" tIns="91425">
            <a:noAutofit/>
          </a:bodyPr>
          <a:lstStyle/>
          <a:p>
            <a:pPr lvl="0" rtl="0" algn="ctr">
              <a:spcBef>
                <a:spcPts val="0"/>
              </a:spcBef>
              <a:buNone/>
            </a:pPr>
            <a:r>
              <a:rPr lang="en"/>
              <a:t>Raspberry Pi -&gt; Laptop Serial</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x="0" y="0"/>
          <a:ext cx="0" cy="0"/>
          <a:chOff x="0" y="0"/>
          <a:chExt cx="0" cy="0"/>
        </a:xfrm>
      </p:grpSpPr>
      <p:sp>
        <p:nvSpPr>
          <p:cNvPr id="263" name="Shape 263"/>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MCU</a:t>
            </a:r>
          </a:p>
        </p:txBody>
      </p:sp>
      <p:sp>
        <p:nvSpPr>
          <p:cNvPr id="264" name="Shape 264"/>
          <p:cNvSpPr txBox="1"/>
          <p:nvPr>
            <p:ph idx="1" type="body"/>
          </p:nvPr>
        </p:nvSpPr>
        <p:spPr>
          <a:xfrm>
            <a:off x="311700" y="923875"/>
            <a:ext cx="8520600" cy="3416400"/>
          </a:xfrm>
          <a:prstGeom prst="rect">
            <a:avLst/>
          </a:prstGeom>
        </p:spPr>
        <p:txBody>
          <a:bodyPr anchorCtr="0" anchor="t" bIns="91425" lIns="91425" rIns="91425" tIns="91425">
            <a:noAutofit/>
          </a:bodyPr>
          <a:lstStyle/>
          <a:p>
            <a:pPr indent="0" lvl="0" marL="0" rtl="0">
              <a:spcBef>
                <a:spcPts val="0"/>
              </a:spcBef>
              <a:buNone/>
            </a:pPr>
            <a:r>
              <a:rPr lang="en"/>
              <a:t>Future Goals:</a:t>
            </a:r>
          </a:p>
          <a:p>
            <a:pPr indent="-355600" lvl="0" marL="457200" rtl="0">
              <a:spcBef>
                <a:spcPts val="0"/>
              </a:spcBef>
              <a:buSzPct val="100000"/>
            </a:pPr>
            <a:r>
              <a:rPr lang="en" sz="2000"/>
              <a:t>Move over into RPi Zero (1/22/17)</a:t>
            </a:r>
          </a:p>
          <a:p>
            <a:pPr indent="-355600" lvl="0" marL="457200" rtl="0">
              <a:spcBef>
                <a:spcPts val="0"/>
              </a:spcBef>
              <a:buSzPct val="100000"/>
            </a:pPr>
            <a:r>
              <a:rPr lang="en" sz="2000"/>
              <a:t>Receive constant stream of image content from phone (1/29/17)</a:t>
            </a:r>
          </a:p>
          <a:p>
            <a:pPr indent="-355600" lvl="0" marL="457200" rtl="0">
              <a:spcBef>
                <a:spcPts val="0"/>
              </a:spcBef>
              <a:buSzPct val="100000"/>
            </a:pPr>
            <a:r>
              <a:rPr lang="en" sz="2000"/>
              <a:t>Implement scheduling between OLED display and Wink Detection (1/10/17)</a:t>
            </a:r>
          </a:p>
          <a:p>
            <a:pPr indent="-355600" lvl="0" marL="457200">
              <a:spcBef>
                <a:spcPts val="0"/>
              </a:spcBef>
              <a:buSzPct val="100000"/>
            </a:pPr>
            <a:r>
              <a:rPr lang="en" sz="2000"/>
              <a:t>Integrate into goggles (2/12/17)</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pic>
        <p:nvPicPr>
          <p:cNvPr id="269" name="Shape 269"/>
          <p:cNvPicPr preferRelativeResize="0"/>
          <p:nvPr/>
        </p:nvPicPr>
        <p:blipFill>
          <a:blip r:embed="rId3">
            <a:alphaModFix/>
          </a:blip>
          <a:stretch>
            <a:fillRect/>
          </a:stretch>
        </p:blipFill>
        <p:spPr>
          <a:xfrm>
            <a:off x="6326750" y="969950"/>
            <a:ext cx="2505558" cy="1879174"/>
          </a:xfrm>
          <a:prstGeom prst="rect">
            <a:avLst/>
          </a:prstGeom>
          <a:noFill/>
          <a:ln>
            <a:noFill/>
          </a:ln>
        </p:spPr>
      </p:pic>
      <p:sp>
        <p:nvSpPr>
          <p:cNvPr id="270" name="Shape 270"/>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Clr>
                <a:schemeClr val="dk1"/>
              </a:buClr>
              <a:buSzPct val="36666"/>
              <a:buFont typeface="Arial"/>
              <a:buNone/>
            </a:pPr>
            <a:r>
              <a:rPr lang="en"/>
              <a:t>Augmented Reality Display	</a:t>
            </a:r>
          </a:p>
        </p:txBody>
      </p:sp>
      <p:sp>
        <p:nvSpPr>
          <p:cNvPr id="271" name="Shape 271"/>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Opaque backed OLED display</a:t>
            </a:r>
          </a:p>
          <a:p>
            <a:pPr indent="-228600" lvl="0" marL="457200" rtl="0">
              <a:spcBef>
                <a:spcPts val="0"/>
              </a:spcBef>
            </a:pPr>
            <a:r>
              <a:rPr lang="en"/>
              <a:t>SSD1351 Display Driver</a:t>
            </a:r>
          </a:p>
          <a:p>
            <a:pPr indent="-228600" lvl="0" marL="457200" rtl="0">
              <a:spcBef>
                <a:spcPts val="0"/>
              </a:spcBef>
            </a:pPr>
            <a:r>
              <a:rPr lang="en"/>
              <a:t>OLED dimension: 30mm x 40mm</a:t>
            </a:r>
          </a:p>
          <a:p>
            <a:pPr indent="-228600" lvl="0" marL="457200" rtl="0">
              <a:spcBef>
                <a:spcPts val="0"/>
              </a:spcBef>
            </a:pPr>
            <a:r>
              <a:rPr lang="en"/>
              <a:t>128x128 pixel size</a:t>
            </a:r>
          </a:p>
          <a:p>
            <a:pPr indent="-228600" lvl="0" marL="457200" rtl="0">
              <a:spcBef>
                <a:spcPts val="0"/>
              </a:spcBef>
            </a:pPr>
            <a:r>
              <a:rPr lang="en"/>
              <a:t>Utilizes Pepper’s Ghost Effect</a:t>
            </a:r>
          </a:p>
          <a:p>
            <a:pPr indent="0" lvl="0" marL="0" rtl="0">
              <a:spcBef>
                <a:spcPts val="0"/>
              </a:spcBef>
              <a:buNone/>
            </a:pPr>
            <a:r>
              <a:t/>
            </a:r>
            <a:endParaRPr/>
          </a:p>
          <a:p>
            <a:pPr indent="0" lvl="0" marL="0" rtl="0">
              <a:spcBef>
                <a:spcPts val="0"/>
              </a:spcBef>
              <a:buNone/>
            </a:pPr>
            <a:r>
              <a:rPr lang="en"/>
              <a:t>	</a:t>
            </a:r>
          </a:p>
          <a:p>
            <a:pPr indent="0" lvl="0" marL="0" rtl="0">
              <a:spcBef>
                <a:spcPts val="0"/>
              </a:spcBef>
              <a:buNone/>
            </a:pPr>
            <a:r>
              <a:t/>
            </a:r>
            <a:endParaRPr/>
          </a:p>
          <a:p>
            <a:pPr indent="457200" lvl="0" marL="1828800">
              <a:spcBef>
                <a:spcPts val="0"/>
              </a:spcBef>
              <a:buNone/>
            </a:pPr>
            <a:r>
              <a:rPr lang="en"/>
              <a:t>	</a:t>
            </a:r>
          </a:p>
          <a:p>
            <a:pPr lvl="0">
              <a:spcBef>
                <a:spcPts val="0"/>
              </a:spcBef>
              <a:buNone/>
            </a:pPr>
            <a:r>
              <a:t/>
            </a:r>
            <a:endParaRPr/>
          </a:p>
        </p:txBody>
      </p:sp>
      <p:pic>
        <p:nvPicPr>
          <p:cNvPr id="272" name="Shape 272"/>
          <p:cNvPicPr preferRelativeResize="0"/>
          <p:nvPr/>
        </p:nvPicPr>
        <p:blipFill>
          <a:blip r:embed="rId4">
            <a:alphaModFix/>
          </a:blip>
          <a:stretch>
            <a:fillRect/>
          </a:stretch>
        </p:blipFill>
        <p:spPr>
          <a:xfrm>
            <a:off x="5659325" y="2687199"/>
            <a:ext cx="3441675" cy="1879175"/>
          </a:xfrm>
          <a:prstGeom prst="rect">
            <a:avLst/>
          </a:prstGeom>
          <a:noFill/>
          <a:ln>
            <a:noFill/>
          </a:ln>
        </p:spPr>
      </p:pic>
      <p:pic>
        <p:nvPicPr>
          <p:cNvPr descr="File_000.jpeg" id="273" name="Shape 273"/>
          <p:cNvPicPr preferRelativeResize="0"/>
          <p:nvPr/>
        </p:nvPicPr>
        <p:blipFill rotWithShape="1">
          <a:blip r:embed="rId5">
            <a:alphaModFix/>
          </a:blip>
          <a:srcRect b="0" l="0" r="0" t="34929"/>
          <a:stretch/>
        </p:blipFill>
        <p:spPr>
          <a:xfrm>
            <a:off x="769350" y="3040850"/>
            <a:ext cx="1634776" cy="1418373"/>
          </a:xfrm>
          <a:prstGeom prst="rect">
            <a:avLst/>
          </a:prstGeom>
          <a:noFill/>
          <a:ln>
            <a:noFill/>
          </a:ln>
        </p:spPr>
      </p:pic>
      <p:pic>
        <p:nvPicPr>
          <p:cNvPr descr="File_001.jpeg" id="274" name="Shape 274"/>
          <p:cNvPicPr preferRelativeResize="0"/>
          <p:nvPr/>
        </p:nvPicPr>
        <p:blipFill rotWithShape="1">
          <a:blip r:embed="rId6">
            <a:alphaModFix/>
          </a:blip>
          <a:srcRect b="5843" l="9926" r="0" t="35725"/>
          <a:stretch/>
        </p:blipFill>
        <p:spPr>
          <a:xfrm>
            <a:off x="3358574" y="3043037"/>
            <a:ext cx="1634776" cy="1413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8" name="Shape 278"/>
        <p:cNvGrpSpPr/>
        <p:nvPr/>
      </p:nvGrpSpPr>
      <p:grpSpPr>
        <a:xfrm>
          <a:off x="0" y="0"/>
          <a:ext cx="0" cy="0"/>
          <a:chOff x="0" y="0"/>
          <a:chExt cx="0" cy="0"/>
        </a:xfrm>
      </p:grpSpPr>
      <p:sp>
        <p:nvSpPr>
          <p:cNvPr id="279" name="Shape 279"/>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Augmented Reality Display</a:t>
            </a:r>
          </a:p>
        </p:txBody>
      </p:sp>
      <p:sp>
        <p:nvSpPr>
          <p:cNvPr id="280" name="Shape 280"/>
          <p:cNvSpPr txBox="1"/>
          <p:nvPr>
            <p:ph idx="1" type="body"/>
          </p:nvPr>
        </p:nvSpPr>
        <p:spPr>
          <a:xfrm>
            <a:off x="311700" y="923875"/>
            <a:ext cx="8520600" cy="3627000"/>
          </a:xfrm>
          <a:prstGeom prst="rect">
            <a:avLst/>
          </a:prstGeom>
        </p:spPr>
        <p:txBody>
          <a:bodyPr anchorCtr="0" anchor="t" bIns="91425" lIns="91425" rIns="91425" tIns="91425">
            <a:noAutofit/>
          </a:bodyPr>
          <a:lstStyle/>
          <a:p>
            <a:pPr lvl="0">
              <a:spcBef>
                <a:spcPts val="0"/>
              </a:spcBef>
              <a:buNone/>
            </a:pPr>
            <a:r>
              <a:rPr lang="en"/>
              <a:t>Requirements:</a:t>
            </a:r>
          </a:p>
          <a:p>
            <a:pPr indent="-355600" lvl="0" marL="457200" rtl="0">
              <a:spcBef>
                <a:spcPts val="0"/>
              </a:spcBef>
              <a:buSzPct val="100000"/>
            </a:pPr>
            <a:r>
              <a:rPr lang="en" sz="2000"/>
              <a:t>Focused &amp; legible display (Image &amp; Text)</a:t>
            </a:r>
          </a:p>
          <a:p>
            <a:pPr indent="-355600" lvl="0" marL="457200" rtl="0">
              <a:spcBef>
                <a:spcPts val="0"/>
              </a:spcBef>
              <a:buSzPct val="100000"/>
            </a:pPr>
            <a:r>
              <a:rPr lang="en" sz="2000"/>
              <a:t>Minimum: 120 nits = 120 cd/m</a:t>
            </a:r>
            <a:r>
              <a:rPr baseline="30000" lang="en" sz="2000"/>
              <a:t>2</a:t>
            </a:r>
          </a:p>
          <a:p>
            <a:pPr indent="-355600" lvl="0" marL="457200" rtl="0">
              <a:spcBef>
                <a:spcPts val="0"/>
              </a:spcBef>
              <a:buSzPct val="100000"/>
            </a:pPr>
            <a:r>
              <a:rPr lang="en" sz="2000"/>
              <a:t>Target Range: 200 - 300 nits = 200 - 300 cd/m</a:t>
            </a:r>
            <a:r>
              <a:rPr baseline="30000" lang="en" sz="2000"/>
              <a:t>2</a:t>
            </a:r>
          </a:p>
          <a:p>
            <a:pPr indent="-355600" lvl="0" marL="457200" rtl="0">
              <a:spcBef>
                <a:spcPts val="0"/>
              </a:spcBef>
              <a:buSzPct val="100000"/>
            </a:pPr>
            <a:r>
              <a:rPr lang="en" sz="2000"/>
              <a:t>Operating temperature range: -20°C to 30°C</a:t>
            </a:r>
          </a:p>
          <a:p>
            <a:pPr indent="-355600" lvl="0" marL="457200" rtl="0">
              <a:spcBef>
                <a:spcPts val="0"/>
              </a:spcBef>
              <a:buSzPct val="100000"/>
            </a:pPr>
            <a:r>
              <a:rPr lang="en" sz="2000"/>
              <a:t>Size: less than 50mm x 50mm</a:t>
            </a:r>
          </a:p>
          <a:p>
            <a:pPr indent="-355600" lvl="0" marL="457200" rtl="0">
              <a:spcBef>
                <a:spcPts val="0"/>
              </a:spcBef>
              <a:buSzPct val="100000"/>
            </a:pPr>
            <a:r>
              <a:rPr lang="en" sz="2000"/>
              <a:t>Power Consumption: less than 1W</a:t>
            </a:r>
          </a:p>
          <a:p>
            <a:pPr indent="0" lvl="0" marL="0" rtl="0">
              <a:spcBef>
                <a:spcPts val="0"/>
              </a:spcBef>
              <a:buNone/>
            </a:pPr>
            <a:r>
              <a:t/>
            </a:r>
            <a:endParaRPr sz="1000"/>
          </a:p>
          <a:p>
            <a:pPr indent="0" lvl="0" marL="0" rtl="0">
              <a:spcBef>
                <a:spcPts val="0"/>
              </a:spcBef>
              <a:buNone/>
            </a:pPr>
            <a:r>
              <a:rPr lang="en" sz="1200"/>
              <a:t>*The candela per square metre (cd/m2) is the derived SI unit of luminance. The unit is based on the candela, the SI unit of luminous intensity, and the square metre, the SI unit of area. Nit (nt) is a non-SI name also used for this unit (1 nt = 1 cd/m2). (Wikipedia)</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4" name="Shape 284"/>
        <p:cNvGrpSpPr/>
        <p:nvPr/>
      </p:nvGrpSpPr>
      <p:grpSpPr>
        <a:xfrm>
          <a:off x="0" y="0"/>
          <a:ext cx="0" cy="0"/>
          <a:chOff x="0" y="0"/>
          <a:chExt cx="0" cy="0"/>
        </a:xfrm>
      </p:grpSpPr>
      <p:sp>
        <p:nvSpPr>
          <p:cNvPr id="285" name="Shape 285"/>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Clr>
                <a:schemeClr val="dk1"/>
              </a:buClr>
              <a:buSzPct val="36666"/>
              <a:buFont typeface="Arial"/>
              <a:buNone/>
            </a:pPr>
            <a:r>
              <a:rPr lang="en"/>
              <a:t>Augmented Reality Display	</a:t>
            </a:r>
          </a:p>
        </p:txBody>
      </p:sp>
      <p:sp>
        <p:nvSpPr>
          <p:cNvPr id="286" name="Shape 286" title="SDP 17 - Group 6 - MDR - OLED">
            <a:hlinkClick r:id="rId3"/>
          </p:cNvPr>
          <p:cNvSpPr/>
          <p:nvPr/>
        </p:nvSpPr>
        <p:spPr>
          <a:xfrm>
            <a:off x="2286000" y="1017725"/>
            <a:ext cx="4572000" cy="3429000"/>
          </a:xfrm>
          <a:prstGeom prst="rect">
            <a:avLst/>
          </a:prstGeom>
          <a:blipFill>
            <a:blip r:embed="rId4">
              <a:alphaModFix/>
            </a:blip>
            <a:stretch>
              <a:fillRect/>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0" name="Shape 290"/>
        <p:cNvGrpSpPr/>
        <p:nvPr/>
      </p:nvGrpSpPr>
      <p:grpSpPr>
        <a:xfrm>
          <a:off x="0" y="0"/>
          <a:ext cx="0" cy="0"/>
          <a:chOff x="0" y="0"/>
          <a:chExt cx="0" cy="0"/>
        </a:xfrm>
      </p:grpSpPr>
      <p:sp>
        <p:nvSpPr>
          <p:cNvPr id="291" name="Shape 291"/>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Clr>
                <a:schemeClr val="dk1"/>
              </a:buClr>
              <a:buSzPct val="36666"/>
              <a:buFont typeface="Arial"/>
              <a:buNone/>
            </a:pPr>
            <a:r>
              <a:rPr lang="en"/>
              <a:t>Augmented Reality Display	</a:t>
            </a:r>
          </a:p>
        </p:txBody>
      </p:sp>
      <p:pic>
        <p:nvPicPr>
          <p:cNvPr id="292" name="Shape 292"/>
          <p:cNvPicPr preferRelativeResize="0"/>
          <p:nvPr/>
        </p:nvPicPr>
        <p:blipFill>
          <a:blip r:embed="rId3">
            <a:alphaModFix/>
          </a:blip>
          <a:stretch>
            <a:fillRect/>
          </a:stretch>
        </p:blipFill>
        <p:spPr>
          <a:xfrm>
            <a:off x="5200275" y="935799"/>
            <a:ext cx="2723553" cy="3631404"/>
          </a:xfrm>
          <a:prstGeom prst="rect">
            <a:avLst/>
          </a:prstGeom>
          <a:noFill/>
          <a:ln>
            <a:noFill/>
          </a:ln>
        </p:spPr>
      </p:pic>
      <p:pic>
        <p:nvPicPr>
          <p:cNvPr descr="Copy of File_000.jpeg" id="293" name="Shape 293"/>
          <p:cNvPicPr preferRelativeResize="0"/>
          <p:nvPr/>
        </p:nvPicPr>
        <p:blipFill>
          <a:blip r:embed="rId4">
            <a:alphaModFix/>
          </a:blip>
          <a:stretch>
            <a:fillRect/>
          </a:stretch>
        </p:blipFill>
        <p:spPr>
          <a:xfrm>
            <a:off x="1139749" y="935800"/>
            <a:ext cx="2723550" cy="36314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7" name="Shape 297"/>
        <p:cNvGrpSpPr/>
        <p:nvPr/>
      </p:nvGrpSpPr>
      <p:grpSpPr>
        <a:xfrm>
          <a:off x="0" y="0"/>
          <a:ext cx="0" cy="0"/>
          <a:chOff x="0" y="0"/>
          <a:chExt cx="0" cy="0"/>
        </a:xfrm>
      </p:grpSpPr>
      <p:sp>
        <p:nvSpPr>
          <p:cNvPr id="298" name="Shape 298"/>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Clr>
                <a:schemeClr val="dk1"/>
              </a:buClr>
              <a:buSzPct val="36666"/>
              <a:buFont typeface="Arial"/>
              <a:buNone/>
            </a:pPr>
            <a:r>
              <a:rPr lang="en"/>
              <a:t>Augmented Reality Display</a:t>
            </a:r>
          </a:p>
        </p:txBody>
      </p:sp>
      <p:sp>
        <p:nvSpPr>
          <p:cNvPr id="299" name="Shape 299"/>
          <p:cNvSpPr txBox="1"/>
          <p:nvPr>
            <p:ph idx="1" type="body"/>
          </p:nvPr>
        </p:nvSpPr>
        <p:spPr>
          <a:xfrm>
            <a:off x="311700" y="923875"/>
            <a:ext cx="8520600" cy="3416400"/>
          </a:xfrm>
          <a:prstGeom prst="rect">
            <a:avLst/>
          </a:prstGeom>
        </p:spPr>
        <p:txBody>
          <a:bodyPr anchorCtr="0" anchor="t" bIns="91425" lIns="91425" rIns="91425" tIns="91425">
            <a:noAutofit/>
          </a:bodyPr>
          <a:lstStyle/>
          <a:p>
            <a:pPr lvl="0" rtl="0">
              <a:spcBef>
                <a:spcPts val="0"/>
              </a:spcBef>
              <a:buNone/>
            </a:pPr>
            <a:r>
              <a:rPr lang="en"/>
              <a:t>Future Goals:</a:t>
            </a:r>
          </a:p>
          <a:p>
            <a:pPr indent="-355600" lvl="0" marL="457200" rtl="0">
              <a:spcBef>
                <a:spcPts val="0"/>
              </a:spcBef>
              <a:buSzPct val="100000"/>
            </a:pPr>
            <a:r>
              <a:rPr lang="en" sz="2000"/>
              <a:t>Optimize Lens/Reflection (1/22/17)</a:t>
            </a:r>
          </a:p>
          <a:p>
            <a:pPr indent="-355600" lvl="0" marL="457200" rtl="0">
              <a:spcBef>
                <a:spcPts val="0"/>
              </a:spcBef>
              <a:buSzPct val="100000"/>
            </a:pPr>
            <a:r>
              <a:rPr lang="en" sz="2000"/>
              <a:t>Focus the image on the inside of the goggle (1/29/17)</a:t>
            </a:r>
          </a:p>
          <a:p>
            <a:pPr indent="-355600" lvl="0" marL="457200" rtl="0">
              <a:spcBef>
                <a:spcPts val="0"/>
              </a:spcBef>
              <a:buSzPct val="100000"/>
            </a:pPr>
            <a:r>
              <a:rPr lang="en" sz="2000"/>
              <a:t>Optimize conditions for maximum brightness/contrast (1/29/17)</a:t>
            </a:r>
          </a:p>
          <a:p>
            <a:pPr indent="-342900" lvl="1" marL="914400" rtl="0">
              <a:spcBef>
                <a:spcPts val="0"/>
              </a:spcBef>
              <a:buSzPct val="100000"/>
            </a:pPr>
            <a:r>
              <a:rPr lang="en" sz="1800"/>
              <a:t>Light Meter for calibrations</a:t>
            </a:r>
          </a:p>
          <a:p>
            <a:pPr indent="-342900" lvl="0" marL="457200">
              <a:spcBef>
                <a:spcPts val="0"/>
              </a:spcBef>
              <a:buSzPct val="90000"/>
            </a:pPr>
            <a:r>
              <a:rPr lang="en" sz="2000"/>
              <a:t>Receive constant/updated image content from phone/MCU (2/8/17)</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x="0" y="0"/>
          <a:ext cx="0" cy="0"/>
          <a:chOff x="0" y="0"/>
          <a:chExt cx="0" cy="0"/>
        </a:xfrm>
      </p:grpSpPr>
      <p:sp>
        <p:nvSpPr>
          <p:cNvPr id="304" name="Shape 304"/>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Wink Detector</a:t>
            </a:r>
          </a:p>
        </p:txBody>
      </p:sp>
      <p:sp>
        <p:nvSpPr>
          <p:cNvPr id="305" name="Shape 305"/>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Detects if an eye is open or closed</a:t>
            </a:r>
          </a:p>
          <a:p>
            <a:pPr indent="-228600" lvl="0" marL="457200" rtl="0">
              <a:spcBef>
                <a:spcPts val="0"/>
              </a:spcBef>
            </a:pPr>
            <a:r>
              <a:rPr lang="en"/>
              <a:t>Sends command signal if right or left wink</a:t>
            </a:r>
          </a:p>
        </p:txBody>
      </p:sp>
      <p:pic>
        <p:nvPicPr>
          <p:cNvPr id="306" name="Shape 306"/>
          <p:cNvPicPr preferRelativeResize="0"/>
          <p:nvPr/>
        </p:nvPicPr>
        <p:blipFill>
          <a:blip r:embed="rId3">
            <a:alphaModFix/>
          </a:blip>
          <a:stretch>
            <a:fillRect/>
          </a:stretch>
        </p:blipFill>
        <p:spPr>
          <a:xfrm>
            <a:off x="3347850" y="2091474"/>
            <a:ext cx="2448298" cy="2248799"/>
          </a:xfrm>
          <a:prstGeom prst="rect">
            <a:avLst/>
          </a:prstGeom>
          <a:noFill/>
          <a:ln>
            <a:noFill/>
          </a:ln>
        </p:spPr>
      </p:pic>
      <p:pic>
        <p:nvPicPr>
          <p:cNvPr id="307" name="Shape 307"/>
          <p:cNvPicPr preferRelativeResize="0"/>
          <p:nvPr/>
        </p:nvPicPr>
        <p:blipFill rotWithShape="1">
          <a:blip r:embed="rId4">
            <a:alphaModFix/>
          </a:blip>
          <a:srcRect b="49002" l="0" r="0" t="19779"/>
          <a:stretch/>
        </p:blipFill>
        <p:spPr>
          <a:xfrm>
            <a:off x="6041925" y="2340049"/>
            <a:ext cx="2891750" cy="1605649"/>
          </a:xfrm>
          <a:prstGeom prst="rect">
            <a:avLst/>
          </a:prstGeom>
          <a:noFill/>
          <a:ln>
            <a:noFill/>
          </a:ln>
        </p:spPr>
      </p:pic>
      <p:pic>
        <p:nvPicPr>
          <p:cNvPr id="308" name="Shape 308"/>
          <p:cNvPicPr preferRelativeResize="0"/>
          <p:nvPr/>
        </p:nvPicPr>
        <p:blipFill rotWithShape="1">
          <a:blip r:embed="rId5">
            <a:alphaModFix/>
          </a:blip>
          <a:srcRect b="16829" l="0" r="0" t="56278"/>
          <a:stretch/>
        </p:blipFill>
        <p:spPr>
          <a:xfrm>
            <a:off x="311700" y="2451275"/>
            <a:ext cx="2891750" cy="13832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x="0" y="0"/>
          <a:ext cx="0" cy="0"/>
          <a:chOff x="0" y="0"/>
          <a:chExt cx="0" cy="0"/>
        </a:xfrm>
      </p:grpSpPr>
      <p:sp>
        <p:nvSpPr>
          <p:cNvPr id="313" name="Shape 313"/>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Wink Detector</a:t>
            </a:r>
          </a:p>
        </p:txBody>
      </p:sp>
      <p:sp>
        <p:nvSpPr>
          <p:cNvPr id="314" name="Shape 314"/>
          <p:cNvSpPr txBox="1"/>
          <p:nvPr>
            <p:ph idx="1" type="body"/>
          </p:nvPr>
        </p:nvSpPr>
        <p:spPr>
          <a:xfrm>
            <a:off x="311700" y="923875"/>
            <a:ext cx="8520600" cy="3416400"/>
          </a:xfrm>
          <a:prstGeom prst="rect">
            <a:avLst/>
          </a:prstGeom>
        </p:spPr>
        <p:txBody>
          <a:bodyPr anchorCtr="0" anchor="t" bIns="91425" lIns="91425" rIns="91425" tIns="91425">
            <a:noAutofit/>
          </a:bodyPr>
          <a:lstStyle/>
          <a:p>
            <a:pPr indent="0" lvl="0" marL="0" rtl="0">
              <a:spcBef>
                <a:spcPts val="0"/>
              </a:spcBef>
              <a:buNone/>
            </a:pPr>
            <a:r>
              <a:rPr lang="en"/>
              <a:t>Requirements:</a:t>
            </a:r>
          </a:p>
          <a:p>
            <a:pPr indent="-355600" lvl="0" marL="457200" rtl="0">
              <a:spcBef>
                <a:spcPts val="0"/>
              </a:spcBef>
              <a:buSzPct val="100000"/>
            </a:pPr>
            <a:r>
              <a:rPr lang="en" sz="2000"/>
              <a:t>Accurate - Reads at least 90% of frames correctly</a:t>
            </a:r>
          </a:p>
          <a:p>
            <a:pPr indent="-355600" lvl="0" marL="457200" rtl="0">
              <a:spcBef>
                <a:spcPts val="0"/>
              </a:spcBef>
              <a:buSzPct val="100000"/>
            </a:pPr>
            <a:r>
              <a:rPr lang="en" sz="2000"/>
              <a:t>Quick - Reads frame in 0.25 seconds or less</a:t>
            </a:r>
          </a:p>
          <a:p>
            <a:pPr indent="-355600" lvl="0" marL="457200" rtl="0">
              <a:spcBef>
                <a:spcPts val="0"/>
              </a:spcBef>
              <a:buSzPct val="100000"/>
            </a:pPr>
            <a:r>
              <a:rPr lang="en" sz="2000"/>
              <a:t>Min 2FPS - Total time between image capture and analysis less than .5 seconds</a:t>
            </a:r>
          </a:p>
          <a:p>
            <a:pPr indent="-355600" lvl="0" marL="457200" rtl="0">
              <a:spcBef>
                <a:spcPts val="0"/>
              </a:spcBef>
              <a:buSzPct val="100000"/>
            </a:pPr>
            <a:r>
              <a:rPr lang="en" sz="2000"/>
              <a:t>Output control signals to the phone</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The Team</a:t>
            </a:r>
          </a:p>
        </p:txBody>
      </p:sp>
      <p:sp>
        <p:nvSpPr>
          <p:cNvPr id="127" name="Shape 127"/>
          <p:cNvSpPr txBox="1"/>
          <p:nvPr>
            <p:ph idx="1" type="body"/>
          </p:nvPr>
        </p:nvSpPr>
        <p:spPr>
          <a:xfrm>
            <a:off x="4737625" y="2470000"/>
            <a:ext cx="1901400" cy="918300"/>
          </a:xfrm>
          <a:prstGeom prst="rect">
            <a:avLst/>
          </a:prstGeom>
        </p:spPr>
        <p:txBody>
          <a:bodyPr anchorCtr="0" anchor="t" bIns="91425" lIns="91425" rIns="91425" tIns="91425">
            <a:noAutofit/>
          </a:bodyPr>
          <a:lstStyle/>
          <a:p>
            <a:pPr lvl="0" rtl="0">
              <a:spcBef>
                <a:spcPts val="0"/>
              </a:spcBef>
              <a:buNone/>
            </a:pPr>
            <a:r>
              <a:rPr lang="en" sz="1400"/>
              <a:t>Jori Platt</a:t>
            </a:r>
          </a:p>
          <a:p>
            <a:pPr indent="-304800" lvl="0" marL="457200" rtl="0">
              <a:spcBef>
                <a:spcPts val="0"/>
              </a:spcBef>
              <a:buSzPct val="100000"/>
            </a:pPr>
            <a:r>
              <a:rPr lang="en" sz="1200"/>
              <a:t>Wink Detector</a:t>
            </a:r>
          </a:p>
          <a:p>
            <a:pPr indent="-304800" lvl="0" marL="457200" rtl="0">
              <a:spcBef>
                <a:spcPts val="0"/>
              </a:spcBef>
              <a:buSzPct val="100000"/>
            </a:pPr>
            <a:r>
              <a:rPr lang="en" sz="1200"/>
              <a:t>Camera</a:t>
            </a:r>
          </a:p>
        </p:txBody>
      </p:sp>
      <p:sp>
        <p:nvSpPr>
          <p:cNvPr id="128" name="Shape 128"/>
          <p:cNvSpPr txBox="1"/>
          <p:nvPr>
            <p:ph idx="1" type="body"/>
          </p:nvPr>
        </p:nvSpPr>
        <p:spPr>
          <a:xfrm>
            <a:off x="2481300" y="2470000"/>
            <a:ext cx="2215500" cy="1166700"/>
          </a:xfrm>
          <a:prstGeom prst="rect">
            <a:avLst/>
          </a:prstGeom>
        </p:spPr>
        <p:txBody>
          <a:bodyPr anchorCtr="0" anchor="t" bIns="91425" lIns="91425" rIns="91425" tIns="91425">
            <a:noAutofit/>
          </a:bodyPr>
          <a:lstStyle/>
          <a:p>
            <a:pPr lvl="0" rtl="0">
              <a:spcBef>
                <a:spcPts val="0"/>
              </a:spcBef>
              <a:buNone/>
            </a:pPr>
            <a:r>
              <a:rPr lang="en" sz="1400"/>
              <a:t>David Meschisen</a:t>
            </a:r>
          </a:p>
          <a:p>
            <a:pPr indent="-304800" lvl="0" marL="457200" rtl="0">
              <a:spcBef>
                <a:spcPts val="0"/>
              </a:spcBef>
              <a:buSzPct val="100000"/>
            </a:pPr>
            <a:r>
              <a:rPr lang="en" sz="1200"/>
              <a:t>Projector/Display</a:t>
            </a:r>
          </a:p>
          <a:p>
            <a:pPr indent="-304800" lvl="0" marL="457200" rtl="0">
              <a:spcBef>
                <a:spcPts val="0"/>
              </a:spcBef>
              <a:buSzPct val="100000"/>
            </a:pPr>
            <a:r>
              <a:rPr i="1" lang="en" sz="1200"/>
              <a:t>Power System</a:t>
            </a:r>
          </a:p>
        </p:txBody>
      </p:sp>
      <p:sp>
        <p:nvSpPr>
          <p:cNvPr id="129" name="Shape 129"/>
          <p:cNvSpPr txBox="1"/>
          <p:nvPr>
            <p:ph idx="1" type="body"/>
          </p:nvPr>
        </p:nvSpPr>
        <p:spPr>
          <a:xfrm>
            <a:off x="471125" y="2470000"/>
            <a:ext cx="2037300" cy="1109400"/>
          </a:xfrm>
          <a:prstGeom prst="rect">
            <a:avLst/>
          </a:prstGeom>
        </p:spPr>
        <p:txBody>
          <a:bodyPr anchorCtr="0" anchor="t" bIns="91425" lIns="91425" rIns="91425" tIns="91425">
            <a:noAutofit/>
          </a:bodyPr>
          <a:lstStyle/>
          <a:p>
            <a:pPr indent="0" lvl="0" marL="152400" rtl="0">
              <a:spcBef>
                <a:spcPts val="0"/>
              </a:spcBef>
              <a:buNone/>
            </a:pPr>
            <a:r>
              <a:rPr lang="en" sz="1400"/>
              <a:t>Sanghoon Lee</a:t>
            </a:r>
          </a:p>
          <a:p>
            <a:pPr indent="-304800" lvl="0" marL="457200" rtl="0">
              <a:spcBef>
                <a:spcPts val="0"/>
              </a:spcBef>
              <a:buSzPct val="100000"/>
            </a:pPr>
            <a:r>
              <a:rPr lang="en" sz="1200"/>
              <a:t>Microcontroller</a:t>
            </a:r>
          </a:p>
          <a:p>
            <a:pPr indent="-304800" lvl="0" marL="457200" rtl="0">
              <a:spcBef>
                <a:spcPts val="0"/>
              </a:spcBef>
              <a:buSzPct val="100000"/>
            </a:pPr>
            <a:r>
              <a:rPr lang="en" sz="1200"/>
              <a:t>Camera </a:t>
            </a:r>
          </a:p>
        </p:txBody>
      </p:sp>
      <p:sp>
        <p:nvSpPr>
          <p:cNvPr id="130" name="Shape 130"/>
          <p:cNvSpPr txBox="1"/>
          <p:nvPr>
            <p:ph idx="1" type="body"/>
          </p:nvPr>
        </p:nvSpPr>
        <p:spPr>
          <a:xfrm>
            <a:off x="6925250" y="2470000"/>
            <a:ext cx="2109300" cy="1731000"/>
          </a:xfrm>
          <a:prstGeom prst="rect">
            <a:avLst/>
          </a:prstGeom>
        </p:spPr>
        <p:txBody>
          <a:bodyPr anchorCtr="0" anchor="t" bIns="91425" lIns="91425" rIns="91425" tIns="91425">
            <a:noAutofit/>
          </a:bodyPr>
          <a:lstStyle/>
          <a:p>
            <a:pPr indent="0" lvl="0" marL="0" rtl="0">
              <a:spcBef>
                <a:spcPts val="0"/>
              </a:spcBef>
              <a:buNone/>
            </a:pPr>
            <a:r>
              <a:rPr lang="en" sz="1400"/>
              <a:t>Minwo Wang</a:t>
            </a:r>
          </a:p>
          <a:p>
            <a:pPr indent="-304800" lvl="0" marL="457200" rtl="0">
              <a:spcBef>
                <a:spcPts val="0"/>
              </a:spcBef>
              <a:buSzPct val="100000"/>
            </a:pPr>
            <a:r>
              <a:rPr lang="en" sz="1200"/>
              <a:t>Phone App</a:t>
            </a:r>
          </a:p>
          <a:p>
            <a:pPr indent="-304800" lvl="0" marL="457200" rtl="0">
              <a:spcBef>
                <a:spcPts val="0"/>
              </a:spcBef>
              <a:buSzPct val="100000"/>
            </a:pPr>
            <a:r>
              <a:rPr lang="en" sz="1200"/>
              <a:t>C</a:t>
            </a:r>
            <a:r>
              <a:rPr lang="en" sz="1200"/>
              <a:t>ommunication</a:t>
            </a:r>
          </a:p>
        </p:txBody>
      </p:sp>
      <p:pic>
        <p:nvPicPr>
          <p:cNvPr id="131" name="Shape 131"/>
          <p:cNvPicPr preferRelativeResize="0"/>
          <p:nvPr/>
        </p:nvPicPr>
        <p:blipFill>
          <a:blip r:embed="rId3">
            <a:alphaModFix/>
          </a:blip>
          <a:stretch>
            <a:fillRect/>
          </a:stretch>
        </p:blipFill>
        <p:spPr>
          <a:xfrm>
            <a:off x="2950924" y="1086137"/>
            <a:ext cx="1276250" cy="1276222"/>
          </a:xfrm>
          <a:prstGeom prst="rect">
            <a:avLst/>
          </a:prstGeom>
          <a:noFill/>
          <a:ln>
            <a:noFill/>
          </a:ln>
        </p:spPr>
      </p:pic>
      <p:pic>
        <p:nvPicPr>
          <p:cNvPr id="132" name="Shape 132"/>
          <p:cNvPicPr preferRelativeResize="0"/>
          <p:nvPr/>
        </p:nvPicPr>
        <p:blipFill>
          <a:blip r:embed="rId4">
            <a:alphaModFix/>
          </a:blip>
          <a:stretch>
            <a:fillRect/>
          </a:stretch>
        </p:blipFill>
        <p:spPr>
          <a:xfrm>
            <a:off x="5050200" y="1086112"/>
            <a:ext cx="1276250" cy="1276250"/>
          </a:xfrm>
          <a:prstGeom prst="rect">
            <a:avLst/>
          </a:prstGeom>
          <a:noFill/>
          <a:ln>
            <a:noFill/>
          </a:ln>
        </p:spPr>
      </p:pic>
      <p:pic>
        <p:nvPicPr>
          <p:cNvPr id="133" name="Shape 133"/>
          <p:cNvPicPr preferRelativeResize="0"/>
          <p:nvPr/>
        </p:nvPicPr>
        <p:blipFill>
          <a:blip r:embed="rId5">
            <a:alphaModFix/>
          </a:blip>
          <a:stretch>
            <a:fillRect/>
          </a:stretch>
        </p:blipFill>
        <p:spPr>
          <a:xfrm>
            <a:off x="851650" y="1086125"/>
            <a:ext cx="1276250" cy="1276250"/>
          </a:xfrm>
          <a:prstGeom prst="rect">
            <a:avLst/>
          </a:prstGeom>
          <a:noFill/>
          <a:ln>
            <a:noFill/>
          </a:ln>
        </p:spPr>
      </p:pic>
      <p:pic>
        <p:nvPicPr>
          <p:cNvPr id="134" name="Shape 134"/>
          <p:cNvPicPr preferRelativeResize="0"/>
          <p:nvPr/>
        </p:nvPicPr>
        <p:blipFill>
          <a:blip r:embed="rId6">
            <a:alphaModFix/>
          </a:blip>
          <a:stretch>
            <a:fillRect/>
          </a:stretch>
        </p:blipFill>
        <p:spPr>
          <a:xfrm>
            <a:off x="7149475" y="1086125"/>
            <a:ext cx="1276250" cy="1276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x="0" y="0"/>
          <a:ext cx="0" cy="0"/>
          <a:chOff x="0" y="0"/>
          <a:chExt cx="0" cy="0"/>
        </a:xfrm>
      </p:grpSpPr>
      <p:sp>
        <p:nvSpPr>
          <p:cNvPr id="319" name="Shape 319"/>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Wink Detector </a:t>
            </a:r>
          </a:p>
        </p:txBody>
      </p:sp>
      <p:sp>
        <p:nvSpPr>
          <p:cNvPr id="320" name="Shape 320"/>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Detection Performance Statistics </a:t>
            </a:r>
          </a:p>
          <a:p>
            <a:pPr indent="-228600" lvl="1" marL="914400" rtl="0">
              <a:spcBef>
                <a:spcPts val="0"/>
              </a:spcBef>
            </a:pPr>
            <a:r>
              <a:rPr lang="en"/>
              <a:t>Closed eye 100%</a:t>
            </a:r>
          </a:p>
          <a:p>
            <a:pPr indent="-228600" lvl="1" marL="914400" rtl="0">
              <a:spcBef>
                <a:spcPts val="0"/>
              </a:spcBef>
            </a:pPr>
            <a:r>
              <a:rPr lang="en"/>
              <a:t>Open 79%</a:t>
            </a:r>
          </a:p>
          <a:p>
            <a:pPr indent="-228600" lvl="1" marL="914400" rtl="0">
              <a:spcBef>
                <a:spcPts val="0"/>
              </a:spcBef>
            </a:pPr>
            <a:r>
              <a:rPr lang="en"/>
              <a:t>Wink 80%</a:t>
            </a:r>
          </a:p>
          <a:p>
            <a:pPr indent="-228600" lvl="0" marL="457200" rtl="0">
              <a:spcBef>
                <a:spcPts val="0"/>
              </a:spcBef>
            </a:pPr>
            <a:r>
              <a:rPr lang="en"/>
              <a:t>Time </a:t>
            </a:r>
          </a:p>
          <a:p>
            <a:pPr indent="-228600" lvl="1" marL="914400">
              <a:spcBef>
                <a:spcPts val="0"/>
              </a:spcBef>
            </a:pPr>
            <a:r>
              <a:rPr lang="en"/>
              <a:t>.1427s analysis of image</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Wink Detector</a:t>
            </a:r>
          </a:p>
        </p:txBody>
      </p:sp>
      <p:sp>
        <p:nvSpPr>
          <p:cNvPr id="326" name="Shape 326" title="Blink Detector">
            <a:hlinkClick r:id="rId3"/>
          </p:cNvPr>
          <p:cNvSpPr/>
          <p:nvPr/>
        </p:nvSpPr>
        <p:spPr>
          <a:xfrm>
            <a:off x="2238200" y="1017725"/>
            <a:ext cx="4572000" cy="3429000"/>
          </a:xfrm>
          <a:prstGeom prst="rect">
            <a:avLst/>
          </a:prstGeom>
          <a:blipFill>
            <a:blip r:embed="rId4">
              <a:alphaModFix/>
            </a:blip>
            <a:stretch>
              <a:fillRect/>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0" name="Shape 330"/>
        <p:cNvGrpSpPr/>
        <p:nvPr/>
      </p:nvGrpSpPr>
      <p:grpSpPr>
        <a:xfrm>
          <a:off x="0" y="0"/>
          <a:ext cx="0" cy="0"/>
          <a:chOff x="0" y="0"/>
          <a:chExt cx="0" cy="0"/>
        </a:xfrm>
      </p:grpSpPr>
      <p:sp>
        <p:nvSpPr>
          <p:cNvPr id="331" name="Shape 331"/>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Wink Detector</a:t>
            </a:r>
          </a:p>
        </p:txBody>
      </p:sp>
      <p:sp>
        <p:nvSpPr>
          <p:cNvPr id="332" name="Shape 332"/>
          <p:cNvSpPr txBox="1"/>
          <p:nvPr>
            <p:ph idx="1" type="body"/>
          </p:nvPr>
        </p:nvSpPr>
        <p:spPr>
          <a:xfrm>
            <a:off x="311700" y="923875"/>
            <a:ext cx="8520600" cy="3416400"/>
          </a:xfrm>
          <a:prstGeom prst="rect">
            <a:avLst/>
          </a:prstGeom>
        </p:spPr>
        <p:txBody>
          <a:bodyPr anchorCtr="0" anchor="t" bIns="91425" lIns="91425" rIns="91425" tIns="91425">
            <a:noAutofit/>
          </a:bodyPr>
          <a:lstStyle/>
          <a:p>
            <a:pPr indent="0" lvl="0" marL="0" rtl="0">
              <a:spcBef>
                <a:spcPts val="0"/>
              </a:spcBef>
              <a:buNone/>
            </a:pPr>
            <a:r>
              <a:rPr lang="en"/>
              <a:t>Future Goals:</a:t>
            </a:r>
          </a:p>
          <a:p>
            <a:pPr indent="-355600" lvl="0" marL="457200" rtl="0">
              <a:spcBef>
                <a:spcPts val="0"/>
              </a:spcBef>
              <a:buSzPct val="100000"/>
            </a:pPr>
            <a:r>
              <a:rPr lang="en" sz="2000"/>
              <a:t>Calibration (2/12/17)</a:t>
            </a:r>
          </a:p>
          <a:p>
            <a:pPr indent="-355600" lvl="0" marL="457200" rtl="0">
              <a:spcBef>
                <a:spcPts val="0"/>
              </a:spcBef>
              <a:buSzPct val="100000"/>
            </a:pPr>
            <a:r>
              <a:rPr lang="en" sz="2000"/>
              <a:t>Control Signal Generation (1/28/17)</a:t>
            </a:r>
          </a:p>
          <a:p>
            <a:pPr indent="-342900" lvl="1" marL="914400" rtl="0">
              <a:spcBef>
                <a:spcPts val="0"/>
              </a:spcBef>
              <a:buSzPct val="100000"/>
            </a:pPr>
            <a:r>
              <a:rPr lang="en" sz="1800"/>
              <a:t>Control for phone</a:t>
            </a:r>
          </a:p>
          <a:p>
            <a:pPr indent="-355600" lvl="0" marL="457200" rtl="0">
              <a:spcBef>
                <a:spcPts val="0"/>
              </a:spcBef>
              <a:buSzPct val="100000"/>
            </a:pPr>
            <a:r>
              <a:rPr lang="en" sz="2000"/>
              <a:t>Auto Calibration - Additional feature to be added after completion</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x="0" y="0"/>
          <a:ext cx="0" cy="0"/>
          <a:chOff x="0" y="0"/>
          <a:chExt cx="0" cy="0"/>
        </a:xfrm>
      </p:grpSpPr>
      <p:sp>
        <p:nvSpPr>
          <p:cNvPr id="337" name="Shape 337"/>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Camera</a:t>
            </a:r>
          </a:p>
        </p:txBody>
      </p:sp>
      <p:sp>
        <p:nvSpPr>
          <p:cNvPr id="338" name="Shape 338"/>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Takes a picture that captures both eyes</a:t>
            </a:r>
          </a:p>
          <a:p>
            <a:pPr indent="-228600" lvl="0" marL="457200" rtl="0">
              <a:spcBef>
                <a:spcPts val="0"/>
              </a:spcBef>
            </a:pPr>
            <a:r>
              <a:rPr lang="en"/>
              <a:t>Set in the middle of the goggles</a:t>
            </a:r>
          </a:p>
          <a:p>
            <a:pPr indent="-228600" lvl="1" marL="914400" rtl="0">
              <a:spcBef>
                <a:spcPts val="0"/>
              </a:spcBef>
            </a:pPr>
            <a:r>
              <a:rPr lang="en"/>
              <a:t>Either above or below the FOV</a:t>
            </a:r>
          </a:p>
          <a:p>
            <a:pPr indent="-228600" lvl="0" marL="457200" rtl="0">
              <a:spcBef>
                <a:spcPts val="0"/>
              </a:spcBef>
            </a:pPr>
            <a:r>
              <a:rPr lang="en"/>
              <a:t>Uses a Fisheye lens to widen aperture</a:t>
            </a:r>
          </a:p>
        </p:txBody>
      </p:sp>
      <p:sp>
        <p:nvSpPr>
          <p:cNvPr id="339" name="Shape 339"/>
          <p:cNvSpPr txBox="1"/>
          <p:nvPr/>
        </p:nvSpPr>
        <p:spPr>
          <a:xfrm>
            <a:off x="3834250" y="3525375"/>
            <a:ext cx="3130500" cy="949200"/>
          </a:xfrm>
          <a:prstGeom prst="rect">
            <a:avLst/>
          </a:prstGeom>
          <a:noFill/>
          <a:ln>
            <a:noFill/>
          </a:ln>
        </p:spPr>
        <p:txBody>
          <a:bodyPr anchorCtr="0" anchor="t" bIns="91425" lIns="91425" rIns="91425" tIns="91425">
            <a:noAutofit/>
          </a:bodyPr>
          <a:lstStyle/>
          <a:p>
            <a:pPr lvl="0" rtl="0">
              <a:spcBef>
                <a:spcPts val="0"/>
              </a:spcBef>
              <a:buNone/>
            </a:pPr>
            <a:r>
              <a:rPr lang="en"/>
              <a:t>Raspberry Pi Camera Board v2:</a:t>
            </a:r>
          </a:p>
          <a:p>
            <a:pPr lvl="0" rtl="0">
              <a:spcBef>
                <a:spcPts val="0"/>
              </a:spcBef>
              <a:buNone/>
            </a:pPr>
            <a:r>
              <a:rPr lang="en"/>
              <a:t>-8 Megapixels</a:t>
            </a:r>
          </a:p>
          <a:p>
            <a:pPr lvl="0" rtl="0">
              <a:spcBef>
                <a:spcPts val="0"/>
              </a:spcBef>
              <a:buNone/>
            </a:pPr>
            <a:r>
              <a:rPr lang="en"/>
              <a:t>-Max Resolution: 3280 x 2464 pixels</a:t>
            </a:r>
          </a:p>
          <a:p>
            <a:pPr lvl="0" rtl="0">
              <a:spcBef>
                <a:spcPts val="0"/>
              </a:spcBef>
              <a:buNone/>
            </a:pPr>
            <a:r>
              <a:rPr lang="en"/>
              <a:t>-25mm x 23mm x 9mm</a:t>
            </a:r>
          </a:p>
        </p:txBody>
      </p:sp>
      <p:pic>
        <p:nvPicPr>
          <p:cNvPr descr="IMG_6875.JPG" id="340" name="Shape 340"/>
          <p:cNvPicPr preferRelativeResize="0"/>
          <p:nvPr/>
        </p:nvPicPr>
        <p:blipFill rotWithShape="1">
          <a:blip r:embed="rId3">
            <a:alphaModFix/>
          </a:blip>
          <a:srcRect b="8555" l="17220" r="933" t="9497"/>
          <a:stretch/>
        </p:blipFill>
        <p:spPr>
          <a:xfrm>
            <a:off x="6958849" y="1627325"/>
            <a:ext cx="2132551" cy="284725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4" name="Shape 344"/>
        <p:cNvGrpSpPr/>
        <p:nvPr/>
      </p:nvGrpSpPr>
      <p:grpSpPr>
        <a:xfrm>
          <a:off x="0" y="0"/>
          <a:ext cx="0" cy="0"/>
          <a:chOff x="0" y="0"/>
          <a:chExt cx="0" cy="0"/>
        </a:xfrm>
      </p:grpSpPr>
      <p:sp>
        <p:nvSpPr>
          <p:cNvPr id="345" name="Shape 345"/>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Camera</a:t>
            </a:r>
          </a:p>
        </p:txBody>
      </p:sp>
      <p:sp>
        <p:nvSpPr>
          <p:cNvPr id="346" name="Shape 346"/>
          <p:cNvSpPr txBox="1"/>
          <p:nvPr>
            <p:ph idx="1" type="body"/>
          </p:nvPr>
        </p:nvSpPr>
        <p:spPr>
          <a:xfrm>
            <a:off x="311700" y="923875"/>
            <a:ext cx="8520600" cy="3416400"/>
          </a:xfrm>
          <a:prstGeom prst="rect">
            <a:avLst/>
          </a:prstGeom>
        </p:spPr>
        <p:txBody>
          <a:bodyPr anchorCtr="0" anchor="t" bIns="91425" lIns="91425" rIns="91425" tIns="91425">
            <a:noAutofit/>
          </a:bodyPr>
          <a:lstStyle/>
          <a:p>
            <a:pPr indent="0" lvl="0" marL="0" rtl="0">
              <a:spcBef>
                <a:spcPts val="0"/>
              </a:spcBef>
              <a:buNone/>
            </a:pPr>
            <a:r>
              <a:rPr lang="en"/>
              <a:t>Requirements</a:t>
            </a:r>
          </a:p>
          <a:p>
            <a:pPr indent="-355600" lvl="0" marL="457200" rtl="0">
              <a:spcBef>
                <a:spcPts val="0"/>
              </a:spcBef>
              <a:buSzPct val="100000"/>
            </a:pPr>
            <a:r>
              <a:rPr lang="en" sz="2000"/>
              <a:t>Place inside the goggles (center)</a:t>
            </a:r>
          </a:p>
          <a:p>
            <a:pPr indent="-355600" lvl="0" marL="457200" rtl="0">
              <a:spcBef>
                <a:spcPts val="0"/>
              </a:spcBef>
              <a:buSzPct val="100000"/>
            </a:pPr>
            <a:r>
              <a:rPr lang="en" sz="2000"/>
              <a:t>Clearly captures both eyes</a:t>
            </a:r>
          </a:p>
          <a:p>
            <a:pPr indent="-355600" lvl="0" marL="457200" rtl="0">
              <a:spcBef>
                <a:spcPts val="0"/>
              </a:spcBef>
              <a:buSzPct val="100000"/>
            </a:pPr>
            <a:r>
              <a:rPr lang="en" sz="2000"/>
              <a:t>Image capture duration: less than .25 seconds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0" name="Shape 350"/>
        <p:cNvGrpSpPr/>
        <p:nvPr/>
      </p:nvGrpSpPr>
      <p:grpSpPr>
        <a:xfrm>
          <a:off x="0" y="0"/>
          <a:ext cx="0" cy="0"/>
          <a:chOff x="0" y="0"/>
          <a:chExt cx="0" cy="0"/>
        </a:xfrm>
      </p:grpSpPr>
      <p:sp>
        <p:nvSpPr>
          <p:cNvPr id="351" name="Shape 351"/>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Camera</a:t>
            </a:r>
          </a:p>
        </p:txBody>
      </p:sp>
      <p:sp>
        <p:nvSpPr>
          <p:cNvPr id="352" name="Shape 352"/>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Speed of image capture &amp; storage</a:t>
            </a:r>
          </a:p>
          <a:p>
            <a:pPr indent="-228600" lvl="1" marL="914400" rtl="0">
              <a:spcBef>
                <a:spcPts val="0"/>
              </a:spcBef>
            </a:pPr>
            <a:r>
              <a:rPr lang="en"/>
              <a:t>0.65 s</a:t>
            </a:r>
          </a:p>
          <a:p>
            <a:pPr indent="-228600" lvl="0" marL="457200" rtl="0">
              <a:spcBef>
                <a:spcPts val="0"/>
              </a:spcBef>
            </a:pPr>
            <a:r>
              <a:rPr lang="en"/>
              <a:t>Resolution</a:t>
            </a:r>
          </a:p>
          <a:p>
            <a:pPr indent="-228600" lvl="1" marL="914400" rtl="0">
              <a:spcBef>
                <a:spcPts val="0"/>
              </a:spcBef>
            </a:pPr>
            <a:r>
              <a:rPr lang="en"/>
              <a:t>Adjustable, currently 729x300 pixels</a:t>
            </a:r>
          </a:p>
          <a:p>
            <a:pPr indent="-228600" lvl="0" marL="457200" rtl="0">
              <a:spcBef>
                <a:spcPts val="0"/>
              </a:spcBef>
            </a:pPr>
            <a:r>
              <a:rPr lang="en"/>
              <a:t>Brightness</a:t>
            </a:r>
          </a:p>
          <a:p>
            <a:pPr indent="-228600" lvl="1" marL="914400">
              <a:spcBef>
                <a:spcPts val="0"/>
              </a:spcBef>
            </a:pPr>
            <a:r>
              <a:rPr lang="en"/>
              <a:t>Adjustable, currently 50%</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6" name="Shape 356"/>
        <p:cNvGrpSpPr/>
        <p:nvPr/>
      </p:nvGrpSpPr>
      <p:grpSpPr>
        <a:xfrm>
          <a:off x="0" y="0"/>
          <a:ext cx="0" cy="0"/>
          <a:chOff x="0" y="0"/>
          <a:chExt cx="0" cy="0"/>
        </a:xfrm>
      </p:grpSpPr>
      <p:sp>
        <p:nvSpPr>
          <p:cNvPr id="357" name="Shape 357"/>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Camera</a:t>
            </a:r>
          </a:p>
        </p:txBody>
      </p:sp>
      <p:sp>
        <p:nvSpPr>
          <p:cNvPr id="358" name="Shape 358"/>
          <p:cNvSpPr txBox="1"/>
          <p:nvPr>
            <p:ph idx="1" type="body"/>
          </p:nvPr>
        </p:nvSpPr>
        <p:spPr>
          <a:xfrm>
            <a:off x="311700" y="923875"/>
            <a:ext cx="8520600" cy="3416400"/>
          </a:xfrm>
          <a:prstGeom prst="rect">
            <a:avLst/>
          </a:prstGeom>
        </p:spPr>
        <p:txBody>
          <a:bodyPr anchorCtr="0" anchor="t" bIns="91425" lIns="91425" rIns="91425" tIns="91425">
            <a:noAutofit/>
          </a:bodyPr>
          <a:lstStyle/>
          <a:p>
            <a:pPr indent="0" lvl="0" marL="0">
              <a:spcBef>
                <a:spcPts val="0"/>
              </a:spcBef>
              <a:buNone/>
            </a:pPr>
            <a:r>
              <a:rPr lang="en"/>
              <a:t>Future Goals:</a:t>
            </a:r>
          </a:p>
          <a:p>
            <a:pPr indent="-355600" lvl="0" marL="457200" rtl="0">
              <a:spcBef>
                <a:spcPts val="0"/>
              </a:spcBef>
              <a:buSzPct val="100000"/>
            </a:pPr>
            <a:r>
              <a:rPr lang="en" sz="2000"/>
              <a:t>Send image directly to Wink Detector (1/22/17)</a:t>
            </a:r>
          </a:p>
          <a:p>
            <a:pPr indent="-355600" lvl="0" marL="457200" rtl="0">
              <a:spcBef>
                <a:spcPts val="0"/>
              </a:spcBef>
              <a:buSzPct val="100000"/>
            </a:pPr>
            <a:r>
              <a:rPr lang="en" sz="2000"/>
              <a:t>Permanently attach fisheye lens (1/22/17)</a:t>
            </a:r>
          </a:p>
          <a:p>
            <a:pPr indent="-355600" lvl="0" marL="457200" rtl="0">
              <a:spcBef>
                <a:spcPts val="0"/>
              </a:spcBef>
              <a:buSzPct val="100000"/>
            </a:pPr>
            <a:r>
              <a:rPr lang="en" sz="2000"/>
              <a:t>Mount on goggles (2/8/17)</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2" name="Shape 362"/>
        <p:cNvGrpSpPr/>
        <p:nvPr/>
      </p:nvGrpSpPr>
      <p:grpSpPr>
        <a:xfrm>
          <a:off x="0" y="0"/>
          <a:ext cx="0" cy="0"/>
          <a:chOff x="0" y="0"/>
          <a:chExt cx="0" cy="0"/>
        </a:xfrm>
      </p:grpSpPr>
      <p:sp>
        <p:nvSpPr>
          <p:cNvPr id="363" name="Shape 363"/>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MDR Deliverables</a:t>
            </a:r>
          </a:p>
        </p:txBody>
      </p:sp>
      <p:sp>
        <p:nvSpPr>
          <p:cNvPr id="364" name="Shape 364"/>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a:spcBef>
                <a:spcPts val="0"/>
              </a:spcBef>
            </a:pPr>
            <a:r>
              <a:rPr lang="en"/>
              <a:t>Projector/Display assembled</a:t>
            </a:r>
          </a:p>
          <a:p>
            <a:pPr indent="-228600" lvl="1" marL="914400">
              <a:spcBef>
                <a:spcPts val="0"/>
              </a:spcBef>
            </a:pPr>
            <a:r>
              <a:rPr lang="en"/>
              <a:t>Prism Construction</a:t>
            </a:r>
          </a:p>
          <a:p>
            <a:pPr indent="-228600" lvl="1" marL="914400">
              <a:spcBef>
                <a:spcPts val="0"/>
              </a:spcBef>
            </a:pPr>
            <a:r>
              <a:rPr lang="en"/>
              <a:t>OLED Display Setup</a:t>
            </a:r>
          </a:p>
          <a:p>
            <a:pPr indent="-228600" lvl="0" marL="457200">
              <a:spcBef>
                <a:spcPts val="0"/>
              </a:spcBef>
            </a:pPr>
            <a:r>
              <a:rPr lang="en"/>
              <a:t>App Layout and partial functionality</a:t>
            </a:r>
          </a:p>
          <a:p>
            <a:pPr indent="-228600" lvl="0" marL="457200" rtl="0">
              <a:spcBef>
                <a:spcPts val="0"/>
              </a:spcBef>
            </a:pPr>
            <a:r>
              <a:rPr lang="en"/>
              <a:t>Wink detector code for image processing on MCU</a:t>
            </a:r>
          </a:p>
          <a:p>
            <a:pPr indent="-228600" lvl="1" marL="914400" rtl="0">
              <a:spcBef>
                <a:spcPts val="0"/>
              </a:spcBef>
            </a:pPr>
            <a:r>
              <a:rPr lang="en"/>
              <a:t>W</a:t>
            </a:r>
            <a:r>
              <a:rPr lang="en"/>
              <a:t>ink Detection code</a:t>
            </a:r>
          </a:p>
          <a:p>
            <a:pPr indent="-228600" lvl="1" marL="914400">
              <a:spcBef>
                <a:spcPts val="0"/>
              </a:spcBef>
            </a:pPr>
            <a:r>
              <a:rPr lang="en"/>
              <a:t>MCU Move-In</a:t>
            </a:r>
          </a:p>
          <a:p>
            <a:pPr indent="-228600" lvl="0" marL="457200">
              <a:spcBef>
                <a:spcPts val="0"/>
              </a:spcBef>
            </a:pPr>
            <a:r>
              <a:rPr lang="en"/>
              <a:t>Microcontroller communication setup and data transmission</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sp>
        <p:nvSpPr>
          <p:cNvPr id="369" name="Shape 369"/>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Proposed CDR Deliverables</a:t>
            </a:r>
          </a:p>
        </p:txBody>
      </p:sp>
      <p:sp>
        <p:nvSpPr>
          <p:cNvPr id="370" name="Shape 370"/>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Full app functionality (1/22/17)</a:t>
            </a:r>
          </a:p>
          <a:p>
            <a:pPr indent="-228600" lvl="0" marL="457200" rtl="0">
              <a:spcBef>
                <a:spcPts val="0"/>
              </a:spcBef>
            </a:pPr>
            <a:r>
              <a:rPr lang="en"/>
              <a:t>Communication to and from phone (2/1/17)</a:t>
            </a:r>
          </a:p>
          <a:p>
            <a:pPr indent="-228600" lvl="1" marL="914400" rtl="0">
              <a:spcBef>
                <a:spcPts val="0"/>
              </a:spcBef>
            </a:pPr>
            <a:r>
              <a:rPr lang="en"/>
              <a:t>Controls to the phone</a:t>
            </a:r>
          </a:p>
          <a:p>
            <a:pPr indent="-228600" lvl="1" marL="914400" rtl="0">
              <a:spcBef>
                <a:spcPts val="0"/>
              </a:spcBef>
            </a:pPr>
            <a:r>
              <a:rPr lang="en"/>
              <a:t>Image from the phone</a:t>
            </a:r>
          </a:p>
          <a:p>
            <a:pPr indent="-228600" lvl="0" marL="457200" rtl="0">
              <a:spcBef>
                <a:spcPts val="0"/>
              </a:spcBef>
            </a:pPr>
            <a:r>
              <a:rPr lang="en"/>
              <a:t>Power system setup (2/5/17)</a:t>
            </a:r>
          </a:p>
          <a:p>
            <a:pPr indent="-228600" lvl="0" marL="457200" rtl="0">
              <a:spcBef>
                <a:spcPts val="0"/>
              </a:spcBef>
            </a:pPr>
            <a:r>
              <a:rPr lang="en"/>
              <a:t>Prototype setup (2/8/17)</a:t>
            </a:r>
          </a:p>
          <a:p>
            <a:pPr indent="-228600" lvl="1" marL="914400" rtl="0">
              <a:spcBef>
                <a:spcPts val="0"/>
              </a:spcBef>
            </a:pPr>
            <a:r>
              <a:rPr lang="en"/>
              <a:t>Goggles setup with camera and display</a:t>
            </a:r>
          </a:p>
          <a:p>
            <a:pPr indent="-228600" lvl="1" marL="914400" rtl="0">
              <a:spcBef>
                <a:spcPts val="0"/>
              </a:spcBef>
            </a:pPr>
            <a:r>
              <a:rPr lang="en"/>
              <a:t>Microcontroller switched to RPi Zero</a:t>
            </a:r>
          </a:p>
          <a:p>
            <a:pPr indent="-228600" lvl="0" marL="457200" rtl="0">
              <a:spcBef>
                <a:spcPts val="0"/>
              </a:spcBef>
            </a:pPr>
            <a:r>
              <a:rPr lang="en"/>
              <a:t>PCB board layout (2/12/17)</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4" name="Shape 374"/>
        <p:cNvGrpSpPr/>
        <p:nvPr/>
      </p:nvGrpSpPr>
      <p:grpSpPr>
        <a:xfrm>
          <a:off x="0" y="0"/>
          <a:ext cx="0" cy="0"/>
          <a:chOff x="0" y="0"/>
          <a:chExt cx="0" cy="0"/>
        </a:xfrm>
      </p:grpSpPr>
      <p:sp>
        <p:nvSpPr>
          <p:cNvPr id="375" name="Shape 375"/>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Thank You 	</a:t>
            </a:r>
          </a:p>
        </p:txBody>
      </p:sp>
      <p:sp>
        <p:nvSpPr>
          <p:cNvPr id="376" name="Shape 376"/>
          <p:cNvSpPr txBox="1"/>
          <p:nvPr>
            <p:ph idx="1" type="body"/>
          </p:nvPr>
        </p:nvSpPr>
        <p:spPr>
          <a:xfrm>
            <a:off x="311700" y="923875"/>
            <a:ext cx="8520600" cy="3416400"/>
          </a:xfrm>
          <a:prstGeom prst="rect">
            <a:avLst/>
          </a:prstGeom>
        </p:spPr>
        <p:txBody>
          <a:bodyPr anchorCtr="0" anchor="t" bIns="91425" lIns="91425" rIns="91425" tIns="91425">
            <a:noAutofit/>
          </a:bodyPr>
          <a:lstStyle/>
          <a:p>
            <a:pPr lvl="0" rtl="0" algn="ctr">
              <a:spcBef>
                <a:spcPts val="0"/>
              </a:spcBef>
              <a:buNone/>
            </a:pPr>
            <a:r>
              <a:t/>
            </a:r>
            <a:endParaRPr/>
          </a:p>
          <a:p>
            <a:pPr lvl="0" rtl="0" algn="ctr">
              <a:spcBef>
                <a:spcPts val="0"/>
              </a:spcBef>
              <a:buNone/>
            </a:pPr>
            <a:r>
              <a:t/>
            </a:r>
            <a:endParaRPr/>
          </a:p>
          <a:p>
            <a:pPr lvl="0" algn="ctr">
              <a:spcBef>
                <a:spcPts val="0"/>
              </a:spcBef>
              <a:buNone/>
            </a:pPr>
            <a:r>
              <a:rPr lang="en"/>
              <a:t>Do you have any questions?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sp>
        <p:nvSpPr>
          <p:cNvPr id="139" name="Shape 139"/>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Previous Block Diagram</a:t>
            </a:r>
          </a:p>
        </p:txBody>
      </p:sp>
      <p:pic>
        <p:nvPicPr>
          <p:cNvPr descr="Untitled Diagram.png" id="140" name="Shape 140"/>
          <p:cNvPicPr preferRelativeResize="0"/>
          <p:nvPr/>
        </p:nvPicPr>
        <p:blipFill>
          <a:blip r:embed="rId3">
            <a:alphaModFix/>
          </a:blip>
          <a:stretch>
            <a:fillRect/>
          </a:stretch>
        </p:blipFill>
        <p:spPr>
          <a:xfrm>
            <a:off x="1466921" y="950725"/>
            <a:ext cx="6210157" cy="36181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0" name="Shape 380"/>
        <p:cNvGrpSpPr/>
        <p:nvPr/>
      </p:nvGrpSpPr>
      <p:grpSpPr>
        <a:xfrm>
          <a:off x="0" y="0"/>
          <a:ext cx="0" cy="0"/>
          <a:chOff x="0" y="0"/>
          <a:chExt cx="0" cy="0"/>
        </a:xfrm>
      </p:grpSpPr>
      <p:sp>
        <p:nvSpPr>
          <p:cNvPr id="381" name="Shape 381"/>
          <p:cNvSpPr txBox="1"/>
          <p:nvPr>
            <p:ph type="title"/>
          </p:nvPr>
        </p:nvSpPr>
        <p:spPr>
          <a:xfrm>
            <a:off x="722312" y="3305175"/>
            <a:ext cx="7772400" cy="1021500"/>
          </a:xfrm>
          <a:prstGeom prst="rect">
            <a:avLst/>
          </a:prstGeom>
        </p:spPr>
        <p:txBody>
          <a:bodyPr anchorCtr="0" anchor="t" bIns="91425" lIns="91425" rIns="91425" tIns="91425">
            <a:noAutofit/>
          </a:bodyPr>
          <a:lstStyle/>
          <a:p>
            <a:pPr lvl="0">
              <a:spcBef>
                <a:spcPts val="0"/>
              </a:spcBef>
              <a:buNone/>
            </a:pPr>
            <a:r>
              <a:rPr lang="en"/>
              <a:t>Backup Slides</a:t>
            </a:r>
          </a:p>
        </p:txBody>
      </p:sp>
      <p:sp>
        <p:nvSpPr>
          <p:cNvPr id="382" name="Shape 382"/>
          <p:cNvSpPr txBox="1"/>
          <p:nvPr>
            <p:ph idx="1" type="body"/>
          </p:nvPr>
        </p:nvSpPr>
        <p:spPr>
          <a:xfrm>
            <a:off x="722312" y="2180034"/>
            <a:ext cx="7772400" cy="1125000"/>
          </a:xfrm>
          <a:prstGeom prst="rect">
            <a:avLst/>
          </a:prstGeom>
        </p:spPr>
        <p:txBody>
          <a:bodyPr anchorCtr="0" anchor="b" bIns="91425" lIns="91425" rIns="91425" tIns="91425">
            <a:noAutofit/>
          </a:bodyPr>
          <a:lstStyle/>
          <a:p>
            <a:pPr lvl="0">
              <a:spcBef>
                <a:spcPts val="0"/>
              </a:spcBef>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6" name="Shape 386"/>
        <p:cNvGrpSpPr/>
        <p:nvPr/>
      </p:nvGrpSpPr>
      <p:grpSpPr>
        <a:xfrm>
          <a:off x="0" y="0"/>
          <a:ext cx="0" cy="0"/>
          <a:chOff x="0" y="0"/>
          <a:chExt cx="0" cy="0"/>
        </a:xfrm>
      </p:grpSpPr>
      <p:pic>
        <p:nvPicPr>
          <p:cNvPr id="387" name="Shape 387"/>
          <p:cNvPicPr preferRelativeResize="0"/>
          <p:nvPr/>
        </p:nvPicPr>
        <p:blipFill>
          <a:blip r:embed="rId3">
            <a:alphaModFix/>
          </a:blip>
          <a:stretch>
            <a:fillRect/>
          </a:stretch>
        </p:blipFill>
        <p:spPr>
          <a:xfrm>
            <a:off x="2060975" y="954875"/>
            <a:ext cx="4989099" cy="3601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1" name="Shape 391"/>
        <p:cNvGrpSpPr/>
        <p:nvPr/>
      </p:nvGrpSpPr>
      <p:grpSpPr>
        <a:xfrm>
          <a:off x="0" y="0"/>
          <a:ext cx="0" cy="0"/>
          <a:chOff x="0" y="0"/>
          <a:chExt cx="0" cy="0"/>
        </a:xfrm>
      </p:grpSpPr>
      <p:sp>
        <p:nvSpPr>
          <p:cNvPr id="392" name="Shape 392"/>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Budget</a:t>
            </a:r>
          </a:p>
        </p:txBody>
      </p:sp>
      <p:sp>
        <p:nvSpPr>
          <p:cNvPr id="393" name="Shape 393"/>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Spent so far</a:t>
            </a:r>
          </a:p>
          <a:p>
            <a:pPr indent="-228600" lvl="1" marL="914400" rtl="0">
              <a:spcBef>
                <a:spcPts val="0"/>
              </a:spcBef>
            </a:pPr>
            <a:r>
              <a:rPr lang="en"/>
              <a:t>$49.49</a:t>
            </a:r>
          </a:p>
          <a:p>
            <a:pPr indent="-228600" lvl="0" marL="457200" rtl="0">
              <a:spcBef>
                <a:spcPts val="0"/>
              </a:spcBef>
            </a:pPr>
            <a:r>
              <a:rPr lang="en"/>
              <a:t>Upcoming costs</a:t>
            </a:r>
          </a:p>
          <a:p>
            <a:pPr indent="-228600" lvl="1" marL="914400" rtl="0">
              <a:spcBef>
                <a:spcPts val="0"/>
              </a:spcBef>
            </a:pPr>
            <a:r>
              <a:rPr lang="en"/>
              <a:t>IOIO - $60</a:t>
            </a:r>
          </a:p>
          <a:p>
            <a:pPr indent="-228600" lvl="1" marL="914400" rtl="0">
              <a:spcBef>
                <a:spcPts val="0"/>
              </a:spcBef>
            </a:pPr>
            <a:r>
              <a:rPr lang="en"/>
              <a:t>PCB - $100</a:t>
            </a:r>
          </a:p>
          <a:p>
            <a:pPr indent="-228600" lvl="1" marL="914400" rtl="0">
              <a:spcBef>
                <a:spcPts val="0"/>
              </a:spcBef>
            </a:pPr>
            <a:r>
              <a:rPr lang="en"/>
              <a:t>Fisheye lens - $15</a:t>
            </a:r>
          </a:p>
          <a:p>
            <a:pPr indent="-228600" lvl="0" marL="457200" rtl="0">
              <a:spcBef>
                <a:spcPts val="0"/>
              </a:spcBef>
            </a:pPr>
            <a:r>
              <a:rPr lang="en"/>
              <a:t>Breathing Room</a:t>
            </a:r>
          </a:p>
          <a:p>
            <a:pPr indent="-228600" lvl="1" marL="914400">
              <a:spcBef>
                <a:spcPts val="0"/>
              </a:spcBef>
            </a:pPr>
            <a:r>
              <a:rPr lang="en"/>
              <a:t>$275.51</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7" name="Shape 397"/>
        <p:cNvGrpSpPr/>
        <p:nvPr/>
      </p:nvGrpSpPr>
      <p:grpSpPr>
        <a:xfrm>
          <a:off x="0" y="0"/>
          <a:ext cx="0" cy="0"/>
          <a:chOff x="0" y="0"/>
          <a:chExt cx="0" cy="0"/>
        </a:xfrm>
      </p:grpSpPr>
      <p:sp>
        <p:nvSpPr>
          <p:cNvPr id="398" name="Shape 398"/>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Phone App - Sensor Data Video </a:t>
            </a:r>
          </a:p>
        </p:txBody>
      </p:sp>
      <p:sp>
        <p:nvSpPr>
          <p:cNvPr id="399" name="Shape 399" title="Phone App Layout">
            <a:hlinkClick r:id="rId3"/>
          </p:cNvPr>
          <p:cNvSpPr/>
          <p:nvPr/>
        </p:nvSpPr>
        <p:spPr>
          <a:xfrm>
            <a:off x="2286000" y="1017725"/>
            <a:ext cx="4572000" cy="3429000"/>
          </a:xfrm>
          <a:prstGeom prst="rect">
            <a:avLst/>
          </a:prstGeom>
          <a:blipFill>
            <a:blip r:embed="rId4">
              <a:alphaModFix/>
            </a:blip>
            <a:stretch>
              <a:fillRect/>
            </a:stretch>
          </a:blipFill>
          <a:ln>
            <a:noFill/>
          </a:ln>
        </p:spPr>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3" name="Shape 403"/>
        <p:cNvGrpSpPr/>
        <p:nvPr/>
      </p:nvGrpSpPr>
      <p:grpSpPr>
        <a:xfrm>
          <a:off x="0" y="0"/>
          <a:ext cx="0" cy="0"/>
          <a:chOff x="0" y="0"/>
          <a:chExt cx="0" cy="0"/>
        </a:xfrm>
      </p:grpSpPr>
      <p:sp>
        <p:nvSpPr>
          <p:cNvPr id="404" name="Shape 404"/>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Phone App - Music Video</a:t>
            </a:r>
          </a:p>
        </p:txBody>
      </p:sp>
      <p:sp>
        <p:nvSpPr>
          <p:cNvPr id="405" name="Shape 405" title="Who Let the Dogz out">
            <a:hlinkClick r:id="rId3"/>
          </p:cNvPr>
          <p:cNvSpPr/>
          <p:nvPr/>
        </p:nvSpPr>
        <p:spPr>
          <a:xfrm>
            <a:off x="2258712" y="1017725"/>
            <a:ext cx="4626574" cy="3469924"/>
          </a:xfrm>
          <a:prstGeom prst="rect">
            <a:avLst/>
          </a:prstGeom>
          <a:blipFill>
            <a:blip r:embed="rId4">
              <a:alphaModFix/>
            </a:blip>
            <a:stretch>
              <a:fillRect/>
            </a:stretch>
          </a:blipFill>
          <a:ln>
            <a:noFill/>
          </a:ln>
        </p:spPr>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9" name="Shape 409"/>
        <p:cNvGrpSpPr/>
        <p:nvPr/>
      </p:nvGrpSpPr>
      <p:grpSpPr>
        <a:xfrm>
          <a:off x="0" y="0"/>
          <a:ext cx="0" cy="0"/>
          <a:chOff x="0" y="0"/>
          <a:chExt cx="0" cy="0"/>
        </a:xfrm>
      </p:grpSpPr>
      <p:sp>
        <p:nvSpPr>
          <p:cNvPr id="410" name="Shape 410"/>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Sample control system</a:t>
            </a:r>
          </a:p>
        </p:txBody>
      </p:sp>
      <p:sp>
        <p:nvSpPr>
          <p:cNvPr id="411" name="Shape 411"/>
          <p:cNvSpPr txBox="1"/>
          <p:nvPr>
            <p:ph idx="1" type="body"/>
          </p:nvPr>
        </p:nvSpPr>
        <p:spPr>
          <a:xfrm>
            <a:off x="311700" y="923875"/>
            <a:ext cx="8520600" cy="3416400"/>
          </a:xfrm>
          <a:prstGeom prst="rect">
            <a:avLst/>
          </a:prstGeom>
        </p:spPr>
        <p:txBody>
          <a:bodyPr anchorCtr="0" anchor="t" bIns="91425" lIns="91425" rIns="91425" tIns="91425">
            <a:noAutofit/>
          </a:bodyPr>
          <a:lstStyle/>
          <a:p>
            <a:pPr indent="0" lvl="0" marL="0" rtl="0">
              <a:spcBef>
                <a:spcPts val="0"/>
              </a:spcBef>
              <a:buNone/>
            </a:pPr>
            <a:r>
              <a:rPr lang="en" sz="1400"/>
              <a:t>Right wink: select item</a:t>
            </a:r>
          </a:p>
          <a:p>
            <a:pPr indent="0" lvl="0" marL="0" rtl="0">
              <a:spcBef>
                <a:spcPts val="0"/>
              </a:spcBef>
              <a:buNone/>
            </a:pPr>
            <a:r>
              <a:rPr lang="en" sz="1400"/>
              <a:t>Left wink: change item</a:t>
            </a:r>
          </a:p>
          <a:p>
            <a:pPr indent="-317500" lvl="0" marL="457200" rtl="0">
              <a:spcBef>
                <a:spcPts val="0"/>
              </a:spcBef>
              <a:buSzPct val="100000"/>
            </a:pPr>
            <a:r>
              <a:rPr lang="en" sz="1400"/>
              <a:t>Data </a:t>
            </a:r>
          </a:p>
          <a:p>
            <a:pPr indent="-317500" lvl="1" marL="914400" rtl="0">
              <a:spcBef>
                <a:spcPts val="0"/>
              </a:spcBef>
              <a:buSzPct val="100000"/>
            </a:pPr>
            <a:r>
              <a:rPr lang="en" sz="1400"/>
              <a:t>Speed</a:t>
            </a:r>
          </a:p>
          <a:p>
            <a:pPr indent="-317500" lvl="1" marL="914400" rtl="0">
              <a:spcBef>
                <a:spcPts val="0"/>
              </a:spcBef>
              <a:buSzPct val="100000"/>
            </a:pPr>
            <a:r>
              <a:rPr lang="en" sz="1400"/>
              <a:t>Gravity</a:t>
            </a:r>
          </a:p>
          <a:p>
            <a:pPr indent="-317500" lvl="1" marL="914400" rtl="0">
              <a:spcBef>
                <a:spcPts val="0"/>
              </a:spcBef>
              <a:buSzPct val="100000"/>
            </a:pPr>
            <a:r>
              <a:rPr lang="en" sz="1400"/>
              <a:t>Back </a:t>
            </a:r>
          </a:p>
          <a:p>
            <a:pPr indent="-317500" lvl="0" marL="457200" rtl="0">
              <a:spcBef>
                <a:spcPts val="0"/>
              </a:spcBef>
              <a:buSzPct val="100000"/>
            </a:pPr>
            <a:r>
              <a:rPr lang="en" sz="1400"/>
              <a:t>Message</a:t>
            </a:r>
          </a:p>
          <a:p>
            <a:pPr indent="-317500" lvl="1" marL="914400" rtl="0">
              <a:spcBef>
                <a:spcPts val="0"/>
              </a:spcBef>
              <a:buSzPct val="100000"/>
            </a:pPr>
            <a:r>
              <a:rPr lang="en" sz="1400"/>
              <a:t>Display</a:t>
            </a:r>
          </a:p>
          <a:p>
            <a:pPr indent="-317500" lvl="1" marL="914400" rtl="0">
              <a:spcBef>
                <a:spcPts val="0"/>
              </a:spcBef>
              <a:buSzPct val="100000"/>
            </a:pPr>
            <a:r>
              <a:rPr lang="en" sz="1400"/>
              <a:t>Back </a:t>
            </a:r>
          </a:p>
          <a:p>
            <a:pPr indent="-317500" lvl="0" marL="457200" rtl="0">
              <a:spcBef>
                <a:spcPts val="0"/>
              </a:spcBef>
              <a:buSzPct val="100000"/>
            </a:pPr>
            <a:r>
              <a:rPr lang="en" sz="1400"/>
              <a:t>Music </a:t>
            </a:r>
          </a:p>
          <a:p>
            <a:pPr indent="-317500" lvl="1" marL="914400" rtl="0">
              <a:spcBef>
                <a:spcPts val="0"/>
              </a:spcBef>
              <a:buSzPct val="100000"/>
            </a:pPr>
            <a:r>
              <a:rPr lang="en" sz="1400"/>
              <a:t>Pause/play</a:t>
            </a:r>
          </a:p>
          <a:p>
            <a:pPr indent="-317500" lvl="1" marL="914400" rtl="0">
              <a:spcBef>
                <a:spcPts val="0"/>
              </a:spcBef>
              <a:buSzPct val="100000"/>
            </a:pPr>
            <a:r>
              <a:rPr lang="en" sz="1400"/>
              <a:t>Skip</a:t>
            </a:r>
          </a:p>
          <a:p>
            <a:pPr indent="-317500" lvl="1" marL="914400">
              <a:spcBef>
                <a:spcPts val="0"/>
              </a:spcBef>
              <a:buSzPct val="100000"/>
            </a:pPr>
            <a:r>
              <a:rPr lang="en" sz="1400"/>
              <a:t>Back </a:t>
            </a:r>
          </a:p>
          <a:p>
            <a:pPr lvl="0">
              <a:spcBef>
                <a:spcPts val="0"/>
              </a:spcBef>
              <a:buNone/>
            </a:pPr>
            <a:r>
              <a:t/>
            </a: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5" name="Shape 415"/>
        <p:cNvGrpSpPr/>
        <p:nvPr/>
      </p:nvGrpSpPr>
      <p:grpSpPr>
        <a:xfrm>
          <a:off x="0" y="0"/>
          <a:ext cx="0" cy="0"/>
          <a:chOff x="0" y="0"/>
          <a:chExt cx="0" cy="0"/>
        </a:xfrm>
      </p:grpSpPr>
      <p:sp>
        <p:nvSpPr>
          <p:cNvPr id="416" name="Shape 416"/>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Wink Detector Parameters</a:t>
            </a:r>
          </a:p>
        </p:txBody>
      </p:sp>
      <p:sp>
        <p:nvSpPr>
          <p:cNvPr id="417" name="Shape 417"/>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Primary</a:t>
            </a:r>
          </a:p>
          <a:p>
            <a:pPr indent="-228600" lvl="1" marL="914400" rtl="0">
              <a:spcBef>
                <a:spcPts val="0"/>
              </a:spcBef>
            </a:pPr>
            <a:r>
              <a:rPr lang="en"/>
              <a:t>Circle sensitivity</a:t>
            </a:r>
          </a:p>
          <a:p>
            <a:pPr indent="-228600" lvl="1" marL="914400" rtl="0">
              <a:spcBef>
                <a:spcPts val="0"/>
              </a:spcBef>
            </a:pPr>
            <a:r>
              <a:rPr lang="en"/>
              <a:t>Edge sensitivity</a:t>
            </a:r>
          </a:p>
          <a:p>
            <a:pPr indent="-228600" lvl="1" marL="914400" rtl="0">
              <a:spcBef>
                <a:spcPts val="0"/>
              </a:spcBef>
            </a:pPr>
            <a:r>
              <a:rPr lang="en"/>
              <a:t>Blur</a:t>
            </a:r>
          </a:p>
          <a:p>
            <a:pPr indent="-228600" lvl="0" marL="457200" rtl="0">
              <a:spcBef>
                <a:spcPts val="0"/>
              </a:spcBef>
            </a:pPr>
            <a:r>
              <a:rPr lang="en"/>
              <a:t>Secondary</a:t>
            </a:r>
          </a:p>
          <a:p>
            <a:pPr indent="-228600" lvl="1" marL="914400" rtl="0">
              <a:spcBef>
                <a:spcPts val="0"/>
              </a:spcBef>
            </a:pPr>
            <a:r>
              <a:rPr lang="en"/>
              <a:t>Distance between circles</a:t>
            </a:r>
          </a:p>
          <a:p>
            <a:pPr indent="-228600" lvl="1" marL="914400" rtl="0">
              <a:spcBef>
                <a:spcPts val="0"/>
              </a:spcBef>
            </a:pPr>
            <a:r>
              <a:rPr lang="en"/>
              <a:t>Max and min sizes</a:t>
            </a:r>
          </a:p>
          <a:p>
            <a:pPr indent="-228600" lvl="1" marL="914400" rtl="0">
              <a:spcBef>
                <a:spcPts val="0"/>
              </a:spcBef>
            </a:pPr>
            <a:r>
              <a:rPr lang="en"/>
              <a:t>Camera settings</a:t>
            </a:r>
          </a:p>
          <a:p>
            <a:pPr indent="-228600" lvl="2" marL="1371600" rtl="0">
              <a:spcBef>
                <a:spcPts val="0"/>
              </a:spcBef>
            </a:pPr>
            <a:r>
              <a:rPr lang="en"/>
              <a:t>Image resolution</a:t>
            </a:r>
          </a:p>
          <a:p>
            <a:pPr indent="-228600" lvl="2" marL="1371600" rtl="0">
              <a:spcBef>
                <a:spcPts val="0"/>
              </a:spcBef>
            </a:pPr>
            <a:r>
              <a:rPr lang="en"/>
              <a:t>Contrast </a:t>
            </a:r>
          </a:p>
          <a:p>
            <a:pPr indent="-228600" lvl="2" marL="1371600" rtl="0">
              <a:spcBef>
                <a:spcPts val="0"/>
              </a:spcBef>
            </a:pPr>
            <a:r>
              <a:rPr lang="en"/>
              <a:t>Brightness </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1" name="Shape 421"/>
        <p:cNvGrpSpPr/>
        <p:nvPr/>
      </p:nvGrpSpPr>
      <p:grpSpPr>
        <a:xfrm>
          <a:off x="0" y="0"/>
          <a:ext cx="0" cy="0"/>
          <a:chOff x="0" y="0"/>
          <a:chExt cx="0" cy="0"/>
        </a:xfrm>
      </p:grpSpPr>
      <p:sp>
        <p:nvSpPr>
          <p:cNvPr id="422" name="Shape 422"/>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Phone App - Generate Display (Minwo)</a:t>
            </a:r>
          </a:p>
        </p:txBody>
      </p:sp>
      <p:sp>
        <p:nvSpPr>
          <p:cNvPr id="423" name="Shape 423"/>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Image Processor</a:t>
            </a:r>
          </a:p>
          <a:p>
            <a:pPr indent="-228600" lvl="1" marL="914400" rtl="0">
              <a:spcBef>
                <a:spcPts val="0"/>
              </a:spcBef>
            </a:pPr>
            <a:r>
              <a:rPr lang="en"/>
              <a:t>Generate and send out images</a:t>
            </a:r>
          </a:p>
          <a:p>
            <a:pPr indent="-228600" lvl="1" marL="914400" rtl="0">
              <a:spcBef>
                <a:spcPts val="0"/>
              </a:spcBef>
            </a:pPr>
            <a:r>
              <a:rPr lang="en"/>
              <a:t>Receive and decode images</a:t>
            </a:r>
          </a:p>
          <a:p>
            <a:pPr indent="-228600" lvl="0" marL="457200" rtl="0">
              <a:spcBef>
                <a:spcPts val="0"/>
              </a:spcBef>
            </a:pPr>
            <a:r>
              <a:rPr lang="en"/>
              <a:t>Message, timing, GPS map, etc</a:t>
            </a:r>
          </a:p>
          <a:p>
            <a:pPr indent="-228600" lvl="1" marL="914400" rtl="0">
              <a:spcBef>
                <a:spcPts val="0"/>
              </a:spcBef>
            </a:pPr>
            <a:r>
              <a:rPr lang="en"/>
              <a:t>User Interface</a:t>
            </a:r>
          </a:p>
          <a:p>
            <a:pPr indent="-228600" lvl="1" marL="914400" rtl="0">
              <a:spcBef>
                <a:spcPts val="0"/>
              </a:spcBef>
            </a:pPr>
            <a:r>
              <a:rPr lang="en"/>
              <a:t>Source of data</a:t>
            </a:r>
          </a:p>
          <a:p>
            <a:pPr indent="-228600" lvl="1" marL="914400" rtl="0">
              <a:spcBef>
                <a:spcPts val="0"/>
              </a:spcBef>
            </a:pPr>
            <a:r>
              <a:rPr lang="en"/>
              <a:t>Processor of the project</a:t>
            </a:r>
          </a:p>
        </p:txBody>
      </p:sp>
      <p:pic>
        <p:nvPicPr>
          <p:cNvPr id="424" name="Shape 424"/>
          <p:cNvPicPr preferRelativeResize="0"/>
          <p:nvPr/>
        </p:nvPicPr>
        <p:blipFill>
          <a:blip r:embed="rId3">
            <a:alphaModFix/>
          </a:blip>
          <a:stretch>
            <a:fillRect/>
          </a:stretch>
        </p:blipFill>
        <p:spPr>
          <a:xfrm>
            <a:off x="5777245" y="1137250"/>
            <a:ext cx="1848675" cy="1922374"/>
          </a:xfrm>
          <a:prstGeom prst="rect">
            <a:avLst/>
          </a:prstGeom>
          <a:noFill/>
          <a:ln>
            <a:noFill/>
          </a:ln>
        </p:spPr>
      </p:pic>
      <p:pic>
        <p:nvPicPr>
          <p:cNvPr id="425" name="Shape 425"/>
          <p:cNvPicPr preferRelativeResize="0"/>
          <p:nvPr/>
        </p:nvPicPr>
        <p:blipFill>
          <a:blip r:embed="rId4">
            <a:alphaModFix/>
          </a:blip>
          <a:stretch>
            <a:fillRect/>
          </a:stretch>
        </p:blipFill>
        <p:spPr>
          <a:xfrm>
            <a:off x="7131824" y="2697150"/>
            <a:ext cx="1848674" cy="1716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x="0" y="0"/>
          <a:ext cx="0" cy="0"/>
          <a:chOff x="0" y="0"/>
          <a:chExt cx="0" cy="0"/>
        </a:xfrm>
      </p:grpSpPr>
      <p:sp>
        <p:nvSpPr>
          <p:cNvPr id="145" name="Shape 145"/>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Redesigned Block Diagram</a:t>
            </a:r>
          </a:p>
        </p:txBody>
      </p:sp>
      <p:pic>
        <p:nvPicPr>
          <p:cNvPr descr="Block Diagram.png" id="146" name="Shape 146"/>
          <p:cNvPicPr preferRelativeResize="0"/>
          <p:nvPr/>
        </p:nvPicPr>
        <p:blipFill>
          <a:blip r:embed="rId3">
            <a:alphaModFix/>
          </a:blip>
          <a:stretch>
            <a:fillRect/>
          </a:stretch>
        </p:blipFill>
        <p:spPr>
          <a:xfrm>
            <a:off x="740111" y="964400"/>
            <a:ext cx="7663776" cy="35872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System Requirements</a:t>
            </a:r>
          </a:p>
        </p:txBody>
      </p:sp>
      <p:sp>
        <p:nvSpPr>
          <p:cNvPr id="152" name="Shape 152"/>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Lightweight attachment to your ski goggles (less than 100g)</a:t>
            </a:r>
          </a:p>
          <a:p>
            <a:pPr indent="-228600" lvl="0" marL="457200" rtl="0">
              <a:spcBef>
                <a:spcPts val="0"/>
              </a:spcBef>
            </a:pPr>
            <a:r>
              <a:rPr lang="en"/>
              <a:t>Desired operational temperature range (-20°C to 30°C)</a:t>
            </a:r>
          </a:p>
          <a:p>
            <a:pPr indent="-228600" lvl="0" marL="457200" rtl="0">
              <a:spcBef>
                <a:spcPts val="0"/>
              </a:spcBef>
            </a:pPr>
            <a:r>
              <a:rPr lang="en"/>
              <a:t>Low power consumption (less than 4 watts)</a:t>
            </a:r>
          </a:p>
          <a:p>
            <a:pPr indent="-228600" lvl="0" marL="457200" rtl="0">
              <a:spcBef>
                <a:spcPts val="0"/>
              </a:spcBef>
            </a:pPr>
            <a:r>
              <a:rPr lang="en"/>
              <a:t>Duration (~4 hours)</a:t>
            </a:r>
          </a:p>
          <a:p>
            <a:pPr indent="-228600" lvl="0" marL="457200" rtl="0">
              <a:spcBef>
                <a:spcPts val="0"/>
              </a:spcBef>
            </a:pPr>
            <a:r>
              <a:rPr lang="en"/>
              <a:t>Unobstructed view</a:t>
            </a:r>
          </a:p>
          <a:p>
            <a:pPr indent="-228600" lvl="0" marL="457200">
              <a:spcBef>
                <a:spcPts val="0"/>
              </a:spcBef>
            </a:pPr>
            <a:r>
              <a:rPr lang="en"/>
              <a:t>High bandwidth (at least 300 kB seconds)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Power Budget</a:t>
            </a:r>
          </a:p>
        </p:txBody>
      </p:sp>
      <p:sp>
        <p:nvSpPr>
          <p:cNvPr id="158" name="Shape 158"/>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Expected Power Consumption:</a:t>
            </a:r>
          </a:p>
          <a:p>
            <a:pPr indent="-228600" lvl="1" marL="914400" rtl="0">
              <a:spcBef>
                <a:spcPts val="0"/>
              </a:spcBef>
            </a:pPr>
            <a:r>
              <a:rPr lang="en"/>
              <a:t>MCU: .5 W - .7 W (worst case 1 W)</a:t>
            </a:r>
          </a:p>
          <a:p>
            <a:pPr indent="-228600" lvl="1" marL="914400" rtl="0">
              <a:spcBef>
                <a:spcPts val="0"/>
              </a:spcBef>
            </a:pPr>
            <a:r>
              <a:rPr lang="en"/>
              <a:t>OLED Display: 1 mW (worst case 2 mW)</a:t>
            </a:r>
          </a:p>
          <a:p>
            <a:pPr indent="-228600" lvl="1" marL="914400" rtl="0">
              <a:spcBef>
                <a:spcPts val="0"/>
              </a:spcBef>
            </a:pPr>
            <a:r>
              <a:rPr lang="en"/>
              <a:t>IOIO: 2.5 W</a:t>
            </a:r>
          </a:p>
          <a:p>
            <a:pPr indent="-228600" lvl="1" marL="914400" rtl="0">
              <a:spcBef>
                <a:spcPts val="0"/>
              </a:spcBef>
            </a:pPr>
            <a:r>
              <a:rPr lang="en"/>
              <a:t>Total: 4 W = 16 Wh</a:t>
            </a:r>
          </a:p>
          <a:p>
            <a:pPr indent="-228600" lvl="0" marL="457200" rtl="0">
              <a:spcBef>
                <a:spcPts val="0"/>
              </a:spcBef>
            </a:pPr>
            <a:r>
              <a:rPr lang="en"/>
              <a:t>Battery choice: Lithium-ion AA Batteries</a:t>
            </a:r>
          </a:p>
          <a:p>
            <a:pPr indent="-228600" lvl="1" marL="914400" rtl="0">
              <a:spcBef>
                <a:spcPts val="0"/>
              </a:spcBef>
            </a:pPr>
            <a:r>
              <a:rPr lang="en"/>
              <a:t>3.1 Wh</a:t>
            </a:r>
          </a:p>
          <a:p>
            <a:pPr indent="-228600" lvl="1" marL="914400">
              <a:spcBef>
                <a:spcPts val="0"/>
              </a:spcBef>
            </a:pPr>
            <a:r>
              <a:rPr lang="en"/>
              <a:t>Minimum 6 batteries </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type="title"/>
          </p:nvPr>
        </p:nvSpPr>
        <p:spPr>
          <a:xfrm>
            <a:off x="311700" y="445025"/>
            <a:ext cx="8520600" cy="572700"/>
          </a:xfrm>
          <a:prstGeom prst="rect">
            <a:avLst/>
          </a:prstGeom>
        </p:spPr>
        <p:txBody>
          <a:bodyPr anchorCtr="0" anchor="ctr" bIns="91425" lIns="91425" rIns="91425" tIns="91425">
            <a:noAutofit/>
          </a:bodyPr>
          <a:lstStyle/>
          <a:p>
            <a:pPr lvl="0" rtl="0">
              <a:spcBef>
                <a:spcPts val="0"/>
              </a:spcBef>
              <a:buNone/>
            </a:pPr>
            <a:r>
              <a:rPr lang="en"/>
              <a:t>Android IOIO-OTG</a:t>
            </a:r>
          </a:p>
        </p:txBody>
      </p:sp>
      <p:sp>
        <p:nvSpPr>
          <p:cNvPr id="164" name="Shape 164"/>
          <p:cNvSpPr txBox="1"/>
          <p:nvPr>
            <p:ph idx="1" type="body"/>
          </p:nvPr>
        </p:nvSpPr>
        <p:spPr>
          <a:xfrm>
            <a:off x="311700" y="923875"/>
            <a:ext cx="8520600" cy="3416400"/>
          </a:xfrm>
          <a:prstGeom prst="rect">
            <a:avLst/>
          </a:prstGeom>
        </p:spPr>
        <p:txBody>
          <a:bodyPr anchorCtr="0" anchor="t" bIns="91425" lIns="91425" rIns="91425" tIns="91425">
            <a:noAutofit/>
          </a:bodyPr>
          <a:lstStyle/>
          <a:p>
            <a:pPr indent="-228600" lvl="0" marL="457200" rtl="0">
              <a:spcBef>
                <a:spcPts val="0"/>
              </a:spcBef>
            </a:pPr>
            <a:r>
              <a:rPr lang="en"/>
              <a:t>An I/O board for Android phones</a:t>
            </a:r>
          </a:p>
          <a:p>
            <a:pPr indent="-228600" lvl="1" marL="914400" rtl="0">
              <a:spcBef>
                <a:spcPts val="0"/>
              </a:spcBef>
            </a:pPr>
            <a:r>
              <a:rPr lang="en"/>
              <a:t>USB Connection and Configuration</a:t>
            </a:r>
          </a:p>
          <a:p>
            <a:pPr indent="-228600" lvl="1" marL="914400" rtl="0">
              <a:spcBef>
                <a:spcPts val="0"/>
              </a:spcBef>
            </a:pPr>
            <a:r>
              <a:rPr lang="en"/>
              <a:t>46 GPIO Pins</a:t>
            </a:r>
          </a:p>
          <a:p>
            <a:pPr indent="-228600" lvl="1" marL="914400" rtl="0">
              <a:spcBef>
                <a:spcPts val="0"/>
              </a:spcBef>
            </a:pPr>
            <a:r>
              <a:rPr lang="en"/>
              <a:t>Two pairs of UART pins</a:t>
            </a:r>
          </a:p>
          <a:p>
            <a:pPr indent="-228600" lvl="1" marL="914400" rtl="0">
              <a:spcBef>
                <a:spcPts val="0"/>
              </a:spcBef>
            </a:pPr>
            <a:r>
              <a:rPr lang="en"/>
              <a:t>SPI, TWI, Analog Input, etc</a:t>
            </a:r>
          </a:p>
          <a:p>
            <a:pPr indent="0" lvl="0" marL="0" rtl="0">
              <a:spcBef>
                <a:spcPts val="0"/>
              </a:spcBef>
              <a:buNone/>
            </a:pPr>
            <a:r>
              <a:t/>
            </a:r>
            <a:endParaRPr/>
          </a:p>
          <a:p>
            <a:pPr indent="-228600" lvl="0" marL="457200" rtl="0">
              <a:spcBef>
                <a:spcPts val="0"/>
              </a:spcBef>
            </a:pPr>
            <a:r>
              <a:rPr lang="en"/>
              <a:t>IOIO Over OpenAccessory</a:t>
            </a:r>
          </a:p>
          <a:p>
            <a:pPr indent="-228600" lvl="1" marL="914400" rtl="0">
              <a:spcBef>
                <a:spcPts val="0"/>
              </a:spcBef>
            </a:pPr>
            <a:r>
              <a:rPr lang="en"/>
              <a:t>One-way latency: 4ms -&gt;1ms</a:t>
            </a:r>
          </a:p>
          <a:p>
            <a:pPr indent="-228600" lvl="1" marL="914400" rtl="0">
              <a:spcBef>
                <a:spcPts val="0"/>
              </a:spcBef>
            </a:pPr>
            <a:r>
              <a:rPr lang="en"/>
              <a:t>Throughput: 300kB/s -&gt;600kB/s</a:t>
            </a:r>
          </a:p>
          <a:p>
            <a:pPr indent="0" lvl="0" marL="0" rtl="0">
              <a:spcBef>
                <a:spcPts val="0"/>
              </a:spcBef>
              <a:buNone/>
            </a:pPr>
            <a:r>
              <a:t/>
            </a:r>
            <a:endParaRPr/>
          </a:p>
        </p:txBody>
      </p:sp>
      <p:pic>
        <p:nvPicPr>
          <p:cNvPr id="165" name="Shape 165"/>
          <p:cNvPicPr preferRelativeResize="0"/>
          <p:nvPr/>
        </p:nvPicPr>
        <p:blipFill>
          <a:blip r:embed="rId3">
            <a:alphaModFix/>
          </a:blip>
          <a:stretch>
            <a:fillRect/>
          </a:stretch>
        </p:blipFill>
        <p:spPr>
          <a:xfrm>
            <a:off x="5983150" y="1152462"/>
            <a:ext cx="3005049" cy="31243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x="0" y="0"/>
          <a:ext cx="0" cy="0"/>
          <a:chOff x="0" y="0"/>
          <a:chExt cx="0" cy="0"/>
        </a:xfrm>
      </p:grpSpPr>
      <p:sp>
        <p:nvSpPr>
          <p:cNvPr id="170" name="Shape 170"/>
          <p:cNvSpPr txBox="1"/>
          <p:nvPr>
            <p:ph type="title"/>
          </p:nvPr>
        </p:nvSpPr>
        <p:spPr>
          <a:xfrm>
            <a:off x="311700" y="445025"/>
            <a:ext cx="8520600" cy="572700"/>
          </a:xfrm>
          <a:prstGeom prst="rect">
            <a:avLst/>
          </a:prstGeom>
        </p:spPr>
        <p:txBody>
          <a:bodyPr anchorCtr="0" anchor="ctr" bIns="91425" lIns="91425" rIns="91425" tIns="91425">
            <a:noAutofit/>
          </a:bodyPr>
          <a:lstStyle/>
          <a:p>
            <a:pPr lvl="0">
              <a:spcBef>
                <a:spcPts val="0"/>
              </a:spcBef>
              <a:buNone/>
            </a:pPr>
            <a:r>
              <a:rPr lang="en"/>
              <a:t>IOIO Demo Circuit</a:t>
            </a:r>
          </a:p>
        </p:txBody>
      </p:sp>
      <p:sp>
        <p:nvSpPr>
          <p:cNvPr id="171" name="Shape 17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72" name="Shape 172"/>
          <p:cNvPicPr preferRelativeResize="0"/>
          <p:nvPr/>
        </p:nvPicPr>
        <p:blipFill>
          <a:blip r:embed="rId3">
            <a:alphaModFix/>
          </a:blip>
          <a:stretch>
            <a:fillRect/>
          </a:stretch>
        </p:blipFill>
        <p:spPr>
          <a:xfrm>
            <a:off x="1943149" y="1017725"/>
            <a:ext cx="4643824" cy="34871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